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07" r:id="rId3"/>
    <p:sldId id="257" r:id="rId4"/>
    <p:sldId id="258" r:id="rId5"/>
    <p:sldId id="260" r:id="rId6"/>
    <p:sldId id="261" r:id="rId7"/>
    <p:sldId id="266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AA12E3-D90A-47E5-9734-01ACA68D68D5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054318-C128-48AD-8BB1-9498C9639D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 wiersze</a:t>
            </a:r>
            <a:br>
              <a:rPr lang="pl-PL" dirty="0" smtClean="0"/>
            </a:br>
            <a:r>
              <a:rPr lang="pl-PL" dirty="0" smtClean="0"/>
              <a:t>dziecięce </a:t>
            </a:r>
            <a:r>
              <a:rPr lang="pl-PL" dirty="0" err="1" smtClean="0"/>
              <a:t>wierszykowanie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2022/2023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Drodzy czytelnicy!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 smtClean="0"/>
              <a:t>Prezentujemy Wam wiersze nadesłane na XXII edycję konkursu</a:t>
            </a:r>
          </a:p>
          <a:p>
            <a:pPr marL="0" indent="0">
              <a:buNone/>
            </a:pPr>
            <a:r>
              <a:rPr lang="pl-PL" dirty="0" smtClean="0"/>
              <a:t>„Dziecięce </a:t>
            </a:r>
            <a:r>
              <a:rPr lang="pl-PL" dirty="0" err="1" smtClean="0"/>
              <a:t>wierszykowanie</a:t>
            </a:r>
            <a:r>
              <a:rPr lang="pl-PL" dirty="0" smtClean="0"/>
              <a:t>”.</a:t>
            </a:r>
          </a:p>
          <a:p>
            <a:pPr marL="0" indent="0">
              <a:buNone/>
            </a:pPr>
            <a:endParaRPr lang="pl-PL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4308512"/>
            <a:ext cx="4618485" cy="461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82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„</a:t>
            </a:r>
            <a:r>
              <a:rPr lang="pl-PL" dirty="0" err="1" smtClean="0"/>
              <a:t>Olo</a:t>
            </a:r>
            <a:r>
              <a:rPr lang="pl-PL" dirty="0" smtClean="0"/>
              <a:t> i Przedszkole” </a:t>
            </a:r>
            <a:br>
              <a:rPr lang="pl-PL" dirty="0" smtClean="0"/>
            </a:br>
            <a:r>
              <a:rPr lang="pl-PL" dirty="0" smtClean="0"/>
              <a:t>Olgierd </a:t>
            </a:r>
            <a:r>
              <a:rPr lang="pl-PL" dirty="0" err="1" smtClean="0"/>
              <a:t>Gozdek</a:t>
            </a:r>
            <a:r>
              <a:rPr lang="pl-PL" dirty="0" smtClean="0"/>
              <a:t> wiek 4 lata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Kiedy </a:t>
            </a:r>
            <a:r>
              <a:rPr lang="pl-PL" dirty="0"/>
              <a:t>nadszedł czas przedszkola</a:t>
            </a:r>
          </a:p>
          <a:p>
            <a:pPr marL="0" indent="0">
              <a:buNone/>
            </a:pPr>
            <a:r>
              <a:rPr lang="pl-PL" dirty="0"/>
              <a:t>byłem wtedy bardzo mały</a:t>
            </a:r>
          </a:p>
          <a:p>
            <a:pPr marL="0" indent="0">
              <a:buNone/>
            </a:pPr>
            <a:r>
              <a:rPr lang="pl-PL" dirty="0"/>
              <a:t>mina moja niewesoła</a:t>
            </a:r>
          </a:p>
          <a:p>
            <a:pPr marL="0" indent="0">
              <a:buNone/>
            </a:pPr>
            <a:r>
              <a:rPr lang="pl-PL" dirty="0"/>
              <a:t>bardzo się trzymałem mamy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Długo trwało oswajanie</a:t>
            </a:r>
          </a:p>
          <a:p>
            <a:pPr marL="0" indent="0">
              <a:buNone/>
            </a:pPr>
            <a:r>
              <a:rPr lang="pl-PL" dirty="0"/>
              <a:t>bo bez mamy było smutno</a:t>
            </a:r>
          </a:p>
          <a:p>
            <a:pPr marL="0" indent="0">
              <a:buNone/>
            </a:pPr>
            <a:r>
              <a:rPr lang="pl-PL" dirty="0"/>
              <a:t>przytulały wszystkie panie</a:t>
            </a:r>
          </a:p>
          <a:p>
            <a:pPr marL="0" indent="0">
              <a:buNone/>
            </a:pPr>
            <a:r>
              <a:rPr lang="pl-PL" dirty="0"/>
              <a:t>rozstać było mi się </a:t>
            </a:r>
            <a:r>
              <a:rPr lang="pl-PL" dirty="0" smtClean="0"/>
              <a:t>trudno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jednak z czasem coraz śmielej</a:t>
            </a:r>
          </a:p>
          <a:p>
            <a:pPr marL="0" indent="0">
              <a:buNone/>
            </a:pPr>
            <a:r>
              <a:rPr lang="pl-PL" dirty="0"/>
              <a:t>przychodziłem do przedszkola</a:t>
            </a:r>
          </a:p>
          <a:p>
            <a:pPr marL="0" indent="0">
              <a:buNone/>
            </a:pPr>
            <a:r>
              <a:rPr lang="pl-PL" dirty="0"/>
              <a:t>bo z kumplami jest weselej</a:t>
            </a:r>
          </a:p>
          <a:p>
            <a:pPr marL="0" indent="0">
              <a:buNone/>
            </a:pPr>
            <a:r>
              <a:rPr lang="pl-PL" dirty="0"/>
              <a:t>a zabawek? Policzyć nie </a:t>
            </a:r>
            <a:r>
              <a:rPr lang="pl-PL" dirty="0" smtClean="0"/>
              <a:t>zdołam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586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puzzle, auta, instrumenty</a:t>
            </a:r>
          </a:p>
          <a:p>
            <a:pPr marL="0" indent="0">
              <a:buNone/>
            </a:pPr>
            <a:r>
              <a:rPr lang="pl-PL" dirty="0"/>
              <a:t>no i klocki ulubione</a:t>
            </a:r>
          </a:p>
          <a:p>
            <a:pPr marL="0" indent="0">
              <a:buNone/>
            </a:pPr>
            <a:r>
              <a:rPr lang="pl-PL" dirty="0"/>
              <a:t>plan zabawy jest napięty</a:t>
            </a:r>
          </a:p>
          <a:p>
            <a:pPr marL="0" indent="0">
              <a:buNone/>
            </a:pPr>
            <a:r>
              <a:rPr lang="pl-PL" dirty="0"/>
              <a:t>dni mijają jak szalone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wciąż się nowych uczę rzeczy</a:t>
            </a:r>
          </a:p>
          <a:p>
            <a:pPr marL="0" indent="0">
              <a:buNone/>
            </a:pPr>
            <a:r>
              <a:rPr lang="pl-PL" dirty="0"/>
              <a:t>nawet polubiłem śpiewać</a:t>
            </a:r>
          </a:p>
          <a:p>
            <a:pPr marL="0" indent="0">
              <a:buNone/>
            </a:pPr>
            <a:r>
              <a:rPr lang="pl-PL" dirty="0"/>
              <a:t>do domu już mi się nie spieszy</a:t>
            </a:r>
          </a:p>
          <a:p>
            <a:pPr marL="0" indent="0">
              <a:buNone/>
            </a:pPr>
            <a:r>
              <a:rPr lang="pl-PL" dirty="0"/>
              <a:t>złych humorów już nie </a:t>
            </a:r>
            <a:r>
              <a:rPr lang="pl-PL" dirty="0" smtClean="0"/>
              <a:t>miewam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Dziś mam przeszło cztery lata</a:t>
            </a:r>
          </a:p>
          <a:p>
            <a:pPr marL="0" indent="0">
              <a:buNone/>
            </a:pPr>
            <a:r>
              <a:rPr lang="pl-PL" dirty="0"/>
              <a:t>do kasztanków już należę</a:t>
            </a:r>
          </a:p>
          <a:p>
            <a:pPr marL="0" indent="0">
              <a:buNone/>
            </a:pPr>
            <a:r>
              <a:rPr lang="pl-PL" dirty="0"/>
              <a:t>Dumni ze mnie: mama, tata</a:t>
            </a:r>
          </a:p>
          <a:p>
            <a:pPr marL="0" indent="0">
              <a:buNone/>
            </a:pPr>
            <a:r>
              <a:rPr lang="pl-PL" dirty="0"/>
              <a:t>Lubię przedszkole – mówię szczerze!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739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„Wiosna”</a:t>
            </a:r>
            <a:br>
              <a:rPr lang="pl-PL" dirty="0" smtClean="0"/>
            </a:br>
            <a:r>
              <a:rPr lang="pl-PL" dirty="0" smtClean="0"/>
              <a:t>Hania Wilk  wiek 4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Idzie wiosna tup, tup, tup,</a:t>
            </a:r>
          </a:p>
          <a:p>
            <a:pPr marL="0" indent="0">
              <a:buNone/>
            </a:pPr>
            <a:r>
              <a:rPr lang="pl-PL" dirty="0"/>
              <a:t>g</a:t>
            </a:r>
            <a:r>
              <a:rPr lang="pl-PL" dirty="0" smtClean="0"/>
              <a:t>dzieś zgubiła jeden but.</a:t>
            </a:r>
          </a:p>
          <a:p>
            <a:pPr marL="0" indent="0">
              <a:buNone/>
            </a:pPr>
            <a:r>
              <a:rPr lang="pl-PL" dirty="0" smtClean="0"/>
              <a:t>Miała być już u nas w marcu, </a:t>
            </a:r>
          </a:p>
          <a:p>
            <a:pPr marL="0" indent="0">
              <a:buNone/>
            </a:pPr>
            <a:r>
              <a:rPr lang="pl-PL" dirty="0"/>
              <a:t>a</a:t>
            </a:r>
            <a:r>
              <a:rPr lang="pl-PL" dirty="0" smtClean="0"/>
              <a:t> tu nadal jest jak w garncu.</a:t>
            </a:r>
          </a:p>
          <a:p>
            <a:pPr marL="0" indent="0">
              <a:buNone/>
            </a:pPr>
            <a:r>
              <a:rPr lang="pl-PL" dirty="0" smtClean="0"/>
              <a:t>Chłodne noce i poranki,</a:t>
            </a:r>
          </a:p>
          <a:p>
            <a:pPr marL="0" indent="0">
              <a:buNone/>
            </a:pPr>
            <a:r>
              <a:rPr lang="pl-PL" dirty="0" smtClean="0"/>
              <a:t>Przecież to ni świętej Anki!</a:t>
            </a:r>
          </a:p>
          <a:p>
            <a:pPr marL="0" indent="0">
              <a:buNone/>
            </a:pPr>
            <a:r>
              <a:rPr lang="pl-PL" dirty="0" smtClean="0"/>
              <a:t>„Chodź tu Wiosno! – my wołamy-</a:t>
            </a:r>
          </a:p>
          <a:p>
            <a:pPr marL="0" indent="0">
              <a:buNone/>
            </a:pPr>
            <a:r>
              <a:rPr lang="pl-PL" dirty="0" smtClean="0"/>
              <a:t>„Nasze buty Ci oddamy”</a:t>
            </a:r>
          </a:p>
          <a:p>
            <a:pPr marL="0" indent="0">
              <a:buNone/>
            </a:pPr>
            <a:r>
              <a:rPr lang="pl-PL" dirty="0" smtClean="0"/>
              <a:t>Wiosna chyba usłyszała</a:t>
            </a:r>
          </a:p>
          <a:p>
            <a:pPr marL="0" indent="0">
              <a:buNone/>
            </a:pPr>
            <a:r>
              <a:rPr lang="pl-PL" dirty="0" smtClean="0"/>
              <a:t>Piękne słonko nam dziś dała.</a:t>
            </a:r>
          </a:p>
          <a:p>
            <a:pPr marL="0" indent="0">
              <a:buNone/>
            </a:pPr>
            <a:r>
              <a:rPr lang="pl-PL" dirty="0" smtClean="0"/>
              <a:t>Zostań Wiosna z nami tutaj</a:t>
            </a:r>
          </a:p>
          <a:p>
            <a:pPr marL="0" indent="0">
              <a:buNone/>
            </a:pPr>
            <a:r>
              <a:rPr lang="pl-PL" dirty="0" smtClean="0"/>
              <a:t>I już nie martw się o buta,</a:t>
            </a:r>
          </a:p>
          <a:p>
            <a:pPr marL="0" indent="0">
              <a:buNone/>
            </a:pPr>
            <a:r>
              <a:rPr lang="pl-PL" dirty="0" smtClean="0"/>
              <a:t>Od dziś bose stopki mamy,</a:t>
            </a:r>
          </a:p>
          <a:p>
            <a:pPr marL="0" indent="0">
              <a:buNone/>
            </a:pPr>
            <a:r>
              <a:rPr lang="pl-PL" dirty="0" smtClean="0"/>
              <a:t>Powolutku lato zapraszamy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880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pl-PL" dirty="0" err="1" smtClean="0"/>
              <a:t>Superbohater</a:t>
            </a:r>
            <a:r>
              <a:rPr lang="pl-PL" dirty="0" smtClean="0"/>
              <a:t>”</a:t>
            </a:r>
            <a:br>
              <a:rPr lang="pl-PL" dirty="0" smtClean="0"/>
            </a:br>
            <a:r>
              <a:rPr lang="pl-PL" dirty="0" smtClean="0"/>
              <a:t>Adaś Jagiełło  wiek 4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2123728"/>
            <a:ext cx="6110436" cy="650820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Mógłbym kiedyś zostać SUPERBOHATEREM.</a:t>
            </a:r>
          </a:p>
          <a:p>
            <a:pPr marL="0" indent="0">
              <a:buNone/>
            </a:pPr>
            <a:r>
              <a:rPr lang="pl-PL" dirty="0" smtClean="0"/>
              <a:t>Latałbym wtedy magicznym rowerem.</a:t>
            </a:r>
          </a:p>
          <a:p>
            <a:pPr marL="0" indent="0">
              <a:buNone/>
            </a:pPr>
            <a:r>
              <a:rPr lang="pl-PL" dirty="0" smtClean="0"/>
              <a:t>Miałbym </a:t>
            </a:r>
            <a:r>
              <a:rPr lang="pl-PL" dirty="0" err="1" smtClean="0"/>
              <a:t>turbohulajnogę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oraz buty odrzutowe,</a:t>
            </a:r>
          </a:p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awsze do akcji gotowe!</a:t>
            </a:r>
          </a:p>
          <a:p>
            <a:pPr marL="0" indent="0">
              <a:buNone/>
            </a:pPr>
            <a:r>
              <a:rPr lang="pl-PL" dirty="0" smtClean="0"/>
              <a:t>Pomagałbym ludziom,</a:t>
            </a:r>
          </a:p>
          <a:p>
            <a:pPr marL="0" indent="0">
              <a:buNone/>
            </a:pPr>
            <a:r>
              <a:rPr lang="pl-PL" dirty="0" smtClean="0"/>
              <a:t>ratował zwierzęta,</a:t>
            </a:r>
          </a:p>
          <a:p>
            <a:pPr marL="0" indent="0">
              <a:buNone/>
            </a:pPr>
            <a:r>
              <a:rPr lang="pl-PL" dirty="0" smtClean="0"/>
              <a:t>Lecz proszę o </a:t>
            </a:r>
            <a:r>
              <a:rPr lang="pl-PL" dirty="0" err="1" smtClean="0"/>
              <a:t>urlip</a:t>
            </a:r>
            <a:r>
              <a:rPr lang="pl-PL" dirty="0" smtClean="0"/>
              <a:t> w niedzielę i święta.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81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„Tęczowe Przedszkole”</a:t>
            </a:r>
            <a:br>
              <a:rPr lang="pl-PL" dirty="0" smtClean="0"/>
            </a:br>
            <a:r>
              <a:rPr lang="pl-PL" dirty="0" smtClean="0"/>
              <a:t>Luiza Duś            wiek 4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Moje przedszkole jest kolorowe.</a:t>
            </a:r>
          </a:p>
          <a:p>
            <a:pPr marL="0" indent="0">
              <a:buNone/>
            </a:pPr>
            <a:r>
              <a:rPr lang="pl-PL" dirty="0" smtClean="0"/>
              <a:t>Są tu piękne sale, w których dzieci nie nudzą się wcale.</a:t>
            </a:r>
          </a:p>
          <a:p>
            <a:pPr marL="0" indent="0">
              <a:buNone/>
            </a:pPr>
            <a:r>
              <a:rPr lang="pl-PL" dirty="0" smtClean="0"/>
              <a:t>Jest sala żółta to Misiów kraina.</a:t>
            </a:r>
          </a:p>
          <a:p>
            <a:pPr marL="0" indent="0">
              <a:buNone/>
            </a:pPr>
            <a:r>
              <a:rPr lang="pl-PL" dirty="0" smtClean="0"/>
              <a:t>W Sali zielonej Króliczki kicają i za krzesełka się Paniom chowają.</a:t>
            </a:r>
          </a:p>
          <a:p>
            <a:pPr marL="0" indent="0">
              <a:buNone/>
            </a:pPr>
            <a:r>
              <a:rPr lang="pl-PL" dirty="0" smtClean="0"/>
              <a:t>Różowa to Kangurki, które skaczą wysoko w chmurki.</a:t>
            </a:r>
          </a:p>
          <a:p>
            <a:pPr marL="0" indent="0">
              <a:buNone/>
            </a:pPr>
            <a:r>
              <a:rPr lang="pl-PL" dirty="0" smtClean="0"/>
              <a:t>W niebieskiej są Tygryski, które zjadają całe zupki z miski.</a:t>
            </a:r>
          </a:p>
          <a:p>
            <a:pPr marL="0" indent="0">
              <a:buNone/>
            </a:pPr>
            <a:r>
              <a:rPr lang="pl-PL" dirty="0" smtClean="0"/>
              <a:t>Ostatnia sala fioletowa to Sówki, które znikają do podstawówki.</a:t>
            </a:r>
          </a:p>
          <a:p>
            <a:pPr marL="0" indent="0">
              <a:buNone/>
            </a:pPr>
            <a:r>
              <a:rPr lang="pl-PL" dirty="0" smtClean="0"/>
              <a:t>Jest nas tutaj wiele i wszyscy jesteśmy jak przyjaciele.</a:t>
            </a:r>
          </a:p>
        </p:txBody>
      </p:sp>
    </p:spTree>
    <p:extLst>
      <p:ext uri="{BB962C8B-B14F-4D97-AF65-F5344CB8AC3E}">
        <p14:creationId xmlns:p14="http://schemas.microsoft.com/office/powerpoint/2010/main" val="3743080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Panie są cudowne, nudzić nam się nie dają.</a:t>
            </a:r>
          </a:p>
          <a:p>
            <a:pPr marL="0" indent="0">
              <a:buNone/>
            </a:pPr>
            <a:r>
              <a:rPr lang="pl-PL" dirty="0"/>
              <a:t>Zabierają nas na wycieczki i bardzo </a:t>
            </a:r>
            <a:r>
              <a:rPr lang="pl-PL" dirty="0" smtClean="0"/>
              <a:t>rozpieszczają.</a:t>
            </a:r>
          </a:p>
          <a:p>
            <a:pPr marL="0" indent="0">
              <a:buNone/>
            </a:pPr>
            <a:r>
              <a:rPr lang="pl-PL" dirty="0" smtClean="0"/>
              <a:t>Każdy dzień w przedszkolu to wspaniały czas.</a:t>
            </a:r>
          </a:p>
          <a:p>
            <a:pPr marL="0" indent="0">
              <a:buNone/>
            </a:pPr>
            <a:r>
              <a:rPr lang="pl-PL" dirty="0" smtClean="0"/>
              <a:t>Wraca tu z uśmiechem codziennie każdy czas.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8524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„Pszczółka”</a:t>
            </a:r>
            <a:br>
              <a:rPr lang="pl-PL" dirty="0" smtClean="0"/>
            </a:br>
            <a:r>
              <a:rPr lang="pl-PL" dirty="0" smtClean="0"/>
              <a:t>GABRIELA PUFKA</a:t>
            </a:r>
            <a:r>
              <a:rPr lang="pl-PL" dirty="0"/>
              <a:t> </a:t>
            </a:r>
            <a:r>
              <a:rPr lang="pl-PL" dirty="0" smtClean="0"/>
              <a:t>Wiek 3Lata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Mała Pszczółka roześmiana</a:t>
            </a:r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ita </a:t>
            </a:r>
            <a:r>
              <a:rPr lang="pl-PL" dirty="0"/>
              <a:t>wszystkich już od rana.</a:t>
            </a:r>
          </a:p>
          <a:p>
            <a:pPr marL="0" indent="0">
              <a:buNone/>
            </a:pPr>
            <a:r>
              <a:rPr lang="pl-PL" dirty="0"/>
              <a:t>Śpiewa, tańczy, recytuje</a:t>
            </a:r>
          </a:p>
          <a:p>
            <a:pPr marL="0" indent="0">
              <a:buNone/>
            </a:pPr>
            <a:r>
              <a:rPr lang="pl-PL" dirty="0"/>
              <a:t>i</a:t>
            </a:r>
            <a:r>
              <a:rPr lang="pl-PL" dirty="0" smtClean="0"/>
              <a:t> </a:t>
            </a:r>
            <a:r>
              <a:rPr lang="pl-PL" dirty="0"/>
              <a:t>uśmiechem swym czaruje.</a:t>
            </a:r>
          </a:p>
          <a:p>
            <a:pPr marL="0" indent="0">
              <a:buNone/>
            </a:pPr>
            <a:r>
              <a:rPr lang="pl-PL" dirty="0"/>
              <a:t>Lubi figle, lubi psoty,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uzzle</a:t>
            </a:r>
            <a:r>
              <a:rPr lang="pl-PL" dirty="0"/>
              <a:t>, lalki i roboty.</a:t>
            </a:r>
          </a:p>
          <a:p>
            <a:pPr marL="0" indent="0">
              <a:buNone/>
            </a:pPr>
            <a:r>
              <a:rPr lang="pl-PL" dirty="0"/>
              <a:t>Gdy w przedszkolnej jest gromadzie,</a:t>
            </a:r>
          </a:p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awsze  </a:t>
            </a:r>
            <a:r>
              <a:rPr lang="pl-PL" dirty="0"/>
              <a:t>chętnie bawi się.</a:t>
            </a:r>
          </a:p>
          <a:p>
            <a:pPr marL="0" indent="0">
              <a:buNone/>
            </a:pPr>
            <a:r>
              <a:rPr lang="pl-PL" dirty="0"/>
              <a:t>Bo wśród Pszczółek, przyjaciółek,</a:t>
            </a:r>
          </a:p>
          <a:p>
            <a:pPr marL="0" indent="0">
              <a:buNone/>
            </a:pPr>
            <a:r>
              <a:rPr lang="pl-PL" dirty="0"/>
              <a:t>m</a:t>
            </a:r>
            <a:r>
              <a:rPr lang="pl-PL" dirty="0" smtClean="0"/>
              <a:t>iło </a:t>
            </a:r>
            <a:r>
              <a:rPr lang="pl-PL" dirty="0"/>
              <a:t>płynie dzień.</a:t>
            </a:r>
          </a:p>
          <a:p>
            <a:pPr marL="0" indent="0">
              <a:buNone/>
            </a:pPr>
            <a:r>
              <a:rPr lang="pl-PL" dirty="0"/>
              <a:t>Zapytacie: Gdzie ta miła jest gromada, co wesoło bawi się?</a:t>
            </a:r>
          </a:p>
          <a:p>
            <a:pPr marL="0" indent="0">
              <a:buNone/>
            </a:pPr>
            <a:r>
              <a:rPr lang="pl-PL" dirty="0"/>
              <a:t>Odpowiemy: Tu w Przedszkolu ,,Bajka”,</a:t>
            </a:r>
          </a:p>
          <a:p>
            <a:pPr marL="0" indent="0">
              <a:buNone/>
            </a:pPr>
            <a:r>
              <a:rPr lang="pl-PL" dirty="0"/>
              <a:t>Pszczółki chętnie bawią się.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1385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„Magiczna dłoń”</a:t>
            </a:r>
            <a:br>
              <a:rPr lang="pl-PL" dirty="0" smtClean="0"/>
            </a:br>
            <a:r>
              <a:rPr lang="pl-PL" dirty="0" smtClean="0"/>
              <a:t>Gabryś </a:t>
            </a:r>
            <a:r>
              <a:rPr lang="pl-PL" dirty="0" err="1" smtClean="0"/>
              <a:t>Konieczniak</a:t>
            </a:r>
            <a:r>
              <a:rPr lang="pl-PL" dirty="0" smtClean="0"/>
              <a:t> wiek 4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Pięć paluszków w jednej rączce, każdy z nich zadanie ma,</a:t>
            </a:r>
          </a:p>
          <a:p>
            <a:pPr marL="0" indent="0">
              <a:buNone/>
            </a:pPr>
            <a:r>
              <a:rPr lang="pl-PL" dirty="0"/>
              <a:t>Chętnie dzisiaj Ci pokażę, jakie moce drzemią tam.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Choć malutki jest ten pierwszy</a:t>
            </a:r>
          </a:p>
          <a:p>
            <a:pPr marL="0" indent="0">
              <a:buNone/>
            </a:pPr>
            <a:r>
              <a:rPr lang="pl-PL" dirty="0"/>
              <a:t>to największą wartość ma, gdy obietnic czas nastaje</a:t>
            </a:r>
          </a:p>
          <a:p>
            <a:pPr marL="0" indent="0">
              <a:buNone/>
            </a:pPr>
            <a:r>
              <a:rPr lang="pl-PL" dirty="0"/>
              <a:t>Wiesz to Ty i wiem to ja.</a:t>
            </a:r>
          </a:p>
          <a:p>
            <a:pPr marL="0" indent="0">
              <a:buNone/>
            </a:pPr>
            <a:r>
              <a:rPr lang="pl-PL" dirty="0"/>
              <a:t>Każdy mały harcerz wie, że dać słowo ważna rzecz,</a:t>
            </a:r>
          </a:p>
          <a:p>
            <a:pPr marL="0" indent="0">
              <a:buNone/>
            </a:pPr>
            <a:r>
              <a:rPr lang="pl-PL" dirty="0"/>
              <a:t>Więc szybciutko obiecuje i małym paluszkiem na całe życie gwarantuje.</a:t>
            </a:r>
          </a:p>
        </p:txBody>
      </p:sp>
    </p:spTree>
    <p:extLst>
      <p:ext uri="{BB962C8B-B14F-4D97-AF65-F5344CB8AC3E}">
        <p14:creationId xmlns:p14="http://schemas.microsoft.com/office/powerpoint/2010/main" val="211103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04664" y="827584"/>
            <a:ext cx="5538936" cy="780435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Gdy </a:t>
            </a:r>
            <a:r>
              <a:rPr lang="pl-PL" dirty="0"/>
              <a:t>motyle w brzuszku Twym zakochania wiodą prym,</a:t>
            </a:r>
          </a:p>
          <a:p>
            <a:pPr marL="0" indent="0">
              <a:buNone/>
            </a:pPr>
            <a:r>
              <a:rPr lang="pl-PL" dirty="0"/>
              <a:t>Serce wtedy swe oddajesz i obrączki moc poznajesz.</a:t>
            </a:r>
          </a:p>
          <a:p>
            <a:pPr marL="0" indent="0">
              <a:buNone/>
            </a:pPr>
            <a:r>
              <a:rPr lang="pl-PL" dirty="0"/>
              <a:t>Palec serdeczny wtedy zyskuje i wierną miłość gwarantuje.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Palec środkowy, przyszło mi rzec, że bunt i gniew wyrażać chce,</a:t>
            </a:r>
          </a:p>
          <a:p>
            <a:pPr marL="0" indent="0">
              <a:buNone/>
            </a:pPr>
            <a:r>
              <a:rPr lang="pl-PL" dirty="0"/>
              <a:t>Ale pamiętaj kolego mój, że innych sposobów masz ze sto.</a:t>
            </a:r>
          </a:p>
          <a:p>
            <a:pPr marL="0" indent="0">
              <a:buNone/>
            </a:pPr>
            <a:r>
              <a:rPr lang="pl-PL" dirty="0"/>
              <a:t>Głęboki oddech, </a:t>
            </a:r>
            <a:r>
              <a:rPr lang="pl-PL" dirty="0" err="1"/>
              <a:t>meliski</a:t>
            </a:r>
            <a:r>
              <a:rPr lang="pl-PL" dirty="0"/>
              <a:t> łyk i już rozmawiać możesz w mig.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A gdy o drogę zapyta ktoś, jak mu ją wskażesz, no powiedz jak.</a:t>
            </a:r>
          </a:p>
          <a:p>
            <a:pPr marL="0" indent="0">
              <a:buNone/>
            </a:pPr>
            <a:r>
              <a:rPr lang="pl-PL" dirty="0"/>
              <a:t>Palec kolejny pomocny jest, wskazujący – tak nazywa się.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429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32656" y="683568"/>
            <a:ext cx="5600700" cy="770485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No i na koniec, kciuk – paluszek mały, choć inny od wszystkich to tak doskonały.</a:t>
            </a:r>
          </a:p>
          <a:p>
            <a:pPr marL="0" indent="0">
              <a:buNone/>
            </a:pPr>
            <a:r>
              <a:rPr lang="pl-PL" dirty="0"/>
              <a:t>Gdy kolega coś Ci proponuje, Ty kciuk w górę pokazujesz i na poznanie świata reagujesz.</a:t>
            </a:r>
          </a:p>
          <a:p>
            <a:pPr marL="0" indent="0">
              <a:buNone/>
            </a:pPr>
            <a:r>
              <a:rPr lang="pl-PL" dirty="0"/>
              <a:t>Ale, gdy pomysł jego nie podoba Ci się, wystarczy kciuk w dół – on już o tym wie.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Każdy paluszek ma swoje zadanie i ważną rolę pełni na co dzień.</a:t>
            </a:r>
          </a:p>
          <a:p>
            <a:pPr marL="0" indent="0">
              <a:buNone/>
            </a:pPr>
            <a:r>
              <a:rPr lang="pl-PL" dirty="0"/>
              <a:t>Dbaj więc o rączki swe, higiena przecież to ważna rzecz.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1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Jednorożec” </a:t>
            </a:r>
            <a:br>
              <a:rPr lang="pl-PL" dirty="0"/>
            </a:br>
            <a:r>
              <a:rPr lang="pl-PL" dirty="0"/>
              <a:t>Oliwia Wyka       wiek 4 lata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Mała dziewczynka idzie do ZOO</a:t>
            </a:r>
          </a:p>
          <a:p>
            <a:pPr marL="0" indent="0">
              <a:buNone/>
            </a:pPr>
            <a:r>
              <a:rPr lang="pl-PL" dirty="0"/>
              <a:t>będzie zabawa, że </a:t>
            </a:r>
            <a:r>
              <a:rPr lang="pl-PL" dirty="0" err="1"/>
              <a:t>ho,ho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Tatuś, Mamusia jest cała rodzinka</a:t>
            </a:r>
          </a:p>
          <a:p>
            <a:pPr marL="0" indent="0">
              <a:buNone/>
            </a:pPr>
            <a:r>
              <a:rPr lang="pl-PL" dirty="0"/>
              <a:t>Jest nawet siostrzyczka i kuzynka.</a:t>
            </a:r>
          </a:p>
          <a:p>
            <a:pPr marL="0" indent="0">
              <a:buNone/>
            </a:pPr>
            <a:r>
              <a:rPr lang="pl-PL" dirty="0"/>
              <a:t>Dzień będzie fajny, będzie wesoło</a:t>
            </a:r>
          </a:p>
          <a:p>
            <a:pPr marL="0" indent="0">
              <a:buNone/>
            </a:pPr>
            <a:r>
              <a:rPr lang="pl-PL" dirty="0"/>
              <a:t>Zwierząt tu mnóstwo jest naokoło </a:t>
            </a:r>
          </a:p>
          <a:p>
            <a:pPr marL="0" indent="0">
              <a:buNone/>
            </a:pPr>
            <a:r>
              <a:rPr lang="pl-PL" dirty="0"/>
              <a:t>Zebry, tygrysy i krokodyle, </a:t>
            </a:r>
          </a:p>
          <a:p>
            <a:pPr marL="0" indent="0">
              <a:buNone/>
            </a:pPr>
            <a:r>
              <a:rPr lang="pl-PL" dirty="0"/>
              <a:t>Różowe ptaszki, piękne motyle.</a:t>
            </a:r>
          </a:p>
          <a:p>
            <a:pPr marL="0" indent="0">
              <a:buNone/>
            </a:pPr>
            <a:r>
              <a:rPr lang="pl-PL" dirty="0"/>
              <a:t>A tam w oddali jest nosorożec</a:t>
            </a:r>
          </a:p>
          <a:p>
            <a:pPr marL="0" indent="0">
              <a:buNone/>
            </a:pPr>
            <a:r>
              <a:rPr lang="pl-PL" dirty="0"/>
              <a:t>może też będzie i jednorożec</a:t>
            </a:r>
          </a:p>
        </p:txBody>
      </p:sp>
    </p:spTree>
    <p:extLst>
      <p:ext uri="{BB962C8B-B14F-4D97-AF65-F5344CB8AC3E}">
        <p14:creationId xmlns:p14="http://schemas.microsoft.com/office/powerpoint/2010/main" val="3929958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„Maja”</a:t>
            </a:r>
            <a:br>
              <a:rPr lang="pl-PL" dirty="0" smtClean="0"/>
            </a:br>
            <a:r>
              <a:rPr lang="pl-PL" dirty="0" smtClean="0"/>
              <a:t>Maja Duda            wiek 4 lata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Jestem sobie mała Maja.</a:t>
            </a:r>
          </a:p>
          <a:p>
            <a:pPr marL="0" indent="0">
              <a:buNone/>
            </a:pPr>
            <a:r>
              <a:rPr lang="pl-PL" dirty="0" smtClean="0"/>
              <a:t>Już od rana rozśpiewana.</a:t>
            </a:r>
          </a:p>
          <a:p>
            <a:pPr marL="0" indent="0">
              <a:buNone/>
            </a:pPr>
            <a:r>
              <a:rPr lang="pl-PL" dirty="0" smtClean="0"/>
              <a:t>Śpiewam w domu,</a:t>
            </a:r>
          </a:p>
          <a:p>
            <a:pPr marL="0" indent="0">
              <a:buNone/>
            </a:pPr>
            <a:r>
              <a:rPr lang="pl-PL" dirty="0"/>
              <a:t>ś</a:t>
            </a:r>
            <a:r>
              <a:rPr lang="pl-PL" dirty="0" smtClean="0"/>
              <a:t>piewam w lesie</a:t>
            </a:r>
          </a:p>
          <a:p>
            <a:pPr marL="0" indent="0">
              <a:buNone/>
            </a:pPr>
            <a:r>
              <a:rPr lang="pl-PL" dirty="0" smtClean="0"/>
              <a:t>Bo ja taką piosenkarką jestem</a:t>
            </a:r>
          </a:p>
          <a:p>
            <a:pPr marL="0" indent="0">
              <a:buNone/>
            </a:pPr>
            <a:r>
              <a:rPr lang="pl-PL" dirty="0"/>
              <a:t>i</a:t>
            </a:r>
            <a:r>
              <a:rPr lang="pl-PL" dirty="0" smtClean="0"/>
              <a:t> uwielbiam śpiewać wszędzie.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550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„Stonoga”</a:t>
            </a:r>
            <a:br>
              <a:rPr lang="pl-PL" dirty="0" smtClean="0"/>
            </a:br>
            <a:r>
              <a:rPr lang="pl-PL" dirty="0" smtClean="0"/>
              <a:t>Zuzanna </a:t>
            </a:r>
            <a:r>
              <a:rPr lang="pl-PL" dirty="0" err="1" smtClean="0"/>
              <a:t>Kamaryk</a:t>
            </a:r>
            <a:r>
              <a:rPr lang="pl-PL" dirty="0" smtClean="0"/>
              <a:t>  wiek 3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Mała stonoga do przedszkola poszła</a:t>
            </a:r>
          </a:p>
          <a:p>
            <a:r>
              <a:rPr lang="pl-PL" dirty="0" smtClean="0"/>
              <a:t>Cześć! Jestem Zosia – ukłon złożyła.</a:t>
            </a:r>
          </a:p>
          <a:p>
            <a:r>
              <a:rPr lang="pl-PL" dirty="0" smtClean="0"/>
              <a:t>A że była grzeczna i radosna</a:t>
            </a:r>
          </a:p>
          <a:p>
            <a:r>
              <a:rPr lang="pl-PL" dirty="0" smtClean="0"/>
              <a:t>To każdemu dziecku cukierka przyniosła.</a:t>
            </a:r>
          </a:p>
          <a:p>
            <a:r>
              <a:rPr lang="pl-PL" dirty="0" smtClean="0"/>
              <a:t>Dzieci wokół niej biegały,</a:t>
            </a:r>
          </a:p>
          <a:p>
            <a:r>
              <a:rPr lang="pl-PL" dirty="0"/>
              <a:t>a</a:t>
            </a:r>
            <a:r>
              <a:rPr lang="pl-PL" dirty="0" smtClean="0"/>
              <a:t>ż się Zosi nogi poplątały.</a:t>
            </a:r>
          </a:p>
          <a:p>
            <a:r>
              <a:rPr lang="pl-PL" dirty="0" smtClean="0"/>
              <a:t>Jedne w prawo drugie w lewo</a:t>
            </a:r>
          </a:p>
          <a:p>
            <a:r>
              <a:rPr lang="pl-PL" dirty="0" smtClean="0"/>
              <a:t>Wolniej! – krzyczy Zosia</a:t>
            </a:r>
          </a:p>
          <a:p>
            <a:r>
              <a:rPr lang="pl-PL" dirty="0" smtClean="0"/>
              <a:t>Koleżanko! Kolego!</a:t>
            </a:r>
          </a:p>
          <a:p>
            <a:r>
              <a:rPr lang="pl-PL" dirty="0" smtClean="0"/>
              <a:t>Harce, tańce, swawole,</a:t>
            </a:r>
          </a:p>
          <a:p>
            <a:r>
              <a:rPr lang="pl-PL" dirty="0"/>
              <a:t>a</a:t>
            </a:r>
            <a:r>
              <a:rPr lang="pl-PL" dirty="0" smtClean="0"/>
              <a:t>ż w stonodze zakręciło się w głowie.</a:t>
            </a:r>
          </a:p>
          <a:p>
            <a:r>
              <a:rPr lang="pl-PL" dirty="0" smtClean="0"/>
              <a:t>Teraz dzieci usiądźcie proszę,</a:t>
            </a:r>
          </a:p>
          <a:p>
            <a:r>
              <a:rPr lang="pl-PL" dirty="0"/>
              <a:t>o</a:t>
            </a:r>
            <a:r>
              <a:rPr lang="pl-PL" dirty="0" smtClean="0"/>
              <a:t>powiem Wam jak zakładam kalosze.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2490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755576"/>
            <a:ext cx="5600700" cy="7876360"/>
          </a:xfrm>
        </p:spPr>
        <p:txBody>
          <a:bodyPr/>
          <a:lstStyle/>
          <a:p>
            <a:r>
              <a:rPr lang="pl-PL" dirty="0" smtClean="0"/>
              <a:t>A że stonoga sto nóg ma</a:t>
            </a:r>
          </a:p>
          <a:p>
            <a:r>
              <a:rPr lang="pl-PL" dirty="0"/>
              <a:t>t</a:t>
            </a:r>
            <a:r>
              <a:rPr lang="pl-PL" dirty="0" smtClean="0"/>
              <a:t>o opowieść ta długo trwa.</a:t>
            </a:r>
          </a:p>
          <a:p>
            <a:r>
              <a:rPr lang="pl-PL" dirty="0" smtClean="0"/>
              <a:t>Dzieci bajki wysłuchały,</a:t>
            </a:r>
          </a:p>
          <a:p>
            <a:r>
              <a:rPr lang="pl-PL" dirty="0"/>
              <a:t>c</a:t>
            </a:r>
            <a:r>
              <a:rPr lang="pl-PL" dirty="0" smtClean="0"/>
              <a:t>zule się z Zosią pożegnały.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3695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„ŁĄKA I JEJ MIESZKAŃCY”</a:t>
            </a:r>
            <a:br>
              <a:rPr lang="pl-PL" dirty="0" smtClean="0"/>
            </a:br>
            <a:r>
              <a:rPr lang="pl-PL" dirty="0" smtClean="0"/>
              <a:t>Jagoda Bałamucka wiek 4 lata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1763688"/>
            <a:ext cx="5600700" cy="6868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Lubię, kiedy motylek usiądzie mi na rączce.</a:t>
            </a:r>
          </a:p>
          <a:p>
            <a:pPr marL="0" indent="0">
              <a:buNone/>
            </a:pPr>
            <a:r>
              <a:rPr lang="pl-PL" dirty="0" smtClean="0"/>
              <a:t>Lubię jego kolor na zielonej łączce.</a:t>
            </a:r>
          </a:p>
          <a:p>
            <a:pPr marL="0" indent="0">
              <a:buNone/>
            </a:pPr>
            <a:r>
              <a:rPr lang="pl-PL" dirty="0" smtClean="0"/>
              <a:t>Oprócz motylków lubię biedronki,</a:t>
            </a:r>
          </a:p>
          <a:p>
            <a:pPr marL="0" indent="0">
              <a:buNone/>
            </a:pPr>
            <a:r>
              <a:rPr lang="pl-PL" dirty="0"/>
              <a:t>s</a:t>
            </a:r>
            <a:r>
              <a:rPr lang="pl-PL" dirty="0" smtClean="0"/>
              <a:t>zczególnie ich skrzydełka, a na nich kropki.</a:t>
            </a:r>
          </a:p>
          <a:p>
            <a:pPr marL="0" indent="0">
              <a:buNone/>
            </a:pPr>
            <a:r>
              <a:rPr lang="pl-PL" dirty="0" smtClean="0"/>
              <a:t>Biedronki są ładne i lubię jak latają.</a:t>
            </a:r>
          </a:p>
          <a:p>
            <a:pPr marL="0" indent="0">
              <a:buNone/>
            </a:pPr>
            <a:r>
              <a:rPr lang="pl-PL" dirty="0" smtClean="0"/>
              <a:t>Gdy siedzą na liściach, ślicznie się odznaczają.</a:t>
            </a:r>
          </a:p>
          <a:p>
            <a:pPr marL="0" indent="0">
              <a:buNone/>
            </a:pPr>
            <a:r>
              <a:rPr lang="pl-PL" dirty="0" smtClean="0"/>
              <a:t>Lubię też pszczółki, bo są pożyteczne.</a:t>
            </a:r>
          </a:p>
          <a:p>
            <a:pPr marL="0" indent="0">
              <a:buNone/>
            </a:pPr>
            <a:r>
              <a:rPr lang="pl-PL" dirty="0" smtClean="0"/>
              <a:t>Trochę się ich boję, lecz robią co jest konieczne.</a:t>
            </a:r>
          </a:p>
          <a:p>
            <a:pPr marL="0" indent="0">
              <a:buNone/>
            </a:pPr>
            <a:r>
              <a:rPr lang="pl-PL" dirty="0" smtClean="0"/>
              <a:t>Spijają nektar, robią z niego miodek,</a:t>
            </a:r>
          </a:p>
          <a:p>
            <a:pPr marL="0" indent="0">
              <a:buNone/>
            </a:pPr>
            <a:r>
              <a:rPr lang="pl-PL" dirty="0" smtClean="0"/>
              <a:t>a miodek to przecież leczniczy środek!</a:t>
            </a:r>
          </a:p>
          <a:p>
            <a:pPr marL="0" indent="0">
              <a:buNone/>
            </a:pPr>
            <a:r>
              <a:rPr lang="pl-PL" dirty="0" smtClean="0"/>
              <a:t>Lubię też bączki, świetliki i koniki polne.</a:t>
            </a:r>
          </a:p>
          <a:p>
            <a:pPr marL="0" indent="0">
              <a:buNone/>
            </a:pPr>
            <a:r>
              <a:rPr lang="pl-PL" dirty="0" smtClean="0"/>
              <a:t>Wszystko co lata i żyje na łące.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064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„Koleżanka”</a:t>
            </a:r>
            <a:br>
              <a:rPr lang="pl-PL" dirty="0" smtClean="0"/>
            </a:br>
            <a:r>
              <a:rPr lang="pl-PL" dirty="0" smtClean="0"/>
              <a:t>Julia Łukawska wiek 4 lata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Była sobie dziewczynka mała, </a:t>
            </a:r>
          </a:p>
          <a:p>
            <a:pPr marL="0" indent="0">
              <a:buNone/>
            </a:pPr>
            <a:r>
              <a:rPr lang="pl-PL" dirty="0" smtClean="0"/>
              <a:t>Julia się nazywała.</a:t>
            </a:r>
          </a:p>
          <a:p>
            <a:pPr marL="0" indent="0">
              <a:buNone/>
            </a:pPr>
            <a:r>
              <a:rPr lang="pl-PL" dirty="0" smtClean="0"/>
              <a:t>Chodź czasem była nieśmiała,</a:t>
            </a:r>
          </a:p>
          <a:p>
            <a:pPr marL="0" indent="0">
              <a:buNone/>
            </a:pPr>
            <a:r>
              <a:rPr lang="pl-PL" dirty="0" smtClean="0"/>
              <a:t>To koleżanki w przedszkolu miała.</a:t>
            </a:r>
          </a:p>
          <a:p>
            <a:pPr marL="0" indent="0">
              <a:buNone/>
            </a:pPr>
            <a:r>
              <a:rPr lang="pl-PL" dirty="0" smtClean="0"/>
              <a:t>Razem z nimi zabawy wymyślała,</a:t>
            </a:r>
          </a:p>
          <a:p>
            <a:pPr marL="0" indent="0">
              <a:buNone/>
            </a:pPr>
            <a:r>
              <a:rPr lang="pl-PL" dirty="0"/>
              <a:t>a</a:t>
            </a:r>
            <a:r>
              <a:rPr lang="pl-PL" dirty="0" smtClean="0"/>
              <a:t> przy tym Pani słuchać się musiała.</a:t>
            </a:r>
          </a:p>
          <a:p>
            <a:pPr marL="0" indent="0">
              <a:buNone/>
            </a:pPr>
            <a:r>
              <a:rPr lang="pl-PL" dirty="0" smtClean="0"/>
              <a:t>Kiedy humorki swoje miała, </a:t>
            </a:r>
          </a:p>
          <a:p>
            <a:pPr marL="0" indent="0">
              <a:buNone/>
            </a:pPr>
            <a:r>
              <a:rPr lang="pl-PL" dirty="0" smtClean="0"/>
              <a:t>To w kąciku sama siedziała.</a:t>
            </a:r>
          </a:p>
          <a:p>
            <a:pPr marL="0" indent="0">
              <a:buNone/>
            </a:pPr>
            <a:r>
              <a:rPr lang="pl-PL" dirty="0" smtClean="0"/>
              <a:t>Po chwili przerwy z uśmiechem wracała, do zabawy dzieci wołała.</a:t>
            </a:r>
          </a:p>
          <a:p>
            <a:pPr marL="0" indent="0">
              <a:buNone/>
            </a:pPr>
            <a:r>
              <a:rPr lang="pl-PL" dirty="0" smtClean="0"/>
              <a:t>Oto jej historia cała, bo koleżanka z niej niebywała</a:t>
            </a:r>
          </a:p>
        </p:txBody>
      </p:sp>
    </p:spTree>
    <p:extLst>
      <p:ext uri="{BB962C8B-B14F-4D97-AF65-F5344CB8AC3E}">
        <p14:creationId xmlns:p14="http://schemas.microsoft.com/office/powerpoint/2010/main" val="3304977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pl-PL" dirty="0" err="1" smtClean="0"/>
              <a:t>Plastuś</a:t>
            </a:r>
            <a:r>
              <a:rPr lang="pl-PL" dirty="0" smtClean="0"/>
              <a:t> w lesie”</a:t>
            </a:r>
            <a:br>
              <a:rPr lang="pl-PL" dirty="0" smtClean="0"/>
            </a:br>
            <a:r>
              <a:rPr lang="pl-PL" dirty="0" smtClean="0"/>
              <a:t>Zuzia Bardzińska  Wiek 4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Pewnego razu nie robiąc hałasu</a:t>
            </a:r>
          </a:p>
          <a:p>
            <a:pPr marL="0" indent="0">
              <a:buNone/>
            </a:pPr>
            <a:r>
              <a:rPr lang="pl-PL" dirty="0" smtClean="0"/>
              <a:t>Uciekł nasz </a:t>
            </a:r>
            <a:r>
              <a:rPr lang="pl-PL" dirty="0" err="1" smtClean="0"/>
              <a:t>Plastuś</a:t>
            </a:r>
            <a:r>
              <a:rPr lang="pl-PL" dirty="0" smtClean="0"/>
              <a:t> Tosi do lasu-Zobaczyć bardzo chciał niedźwiedzia,</a:t>
            </a:r>
          </a:p>
          <a:p>
            <a:pPr marL="0" indent="0">
              <a:buNone/>
            </a:pPr>
            <a:r>
              <a:rPr lang="pl-PL" dirty="0" smtClean="0"/>
              <a:t>O którym coś mu ktoś powiedział.</a:t>
            </a:r>
          </a:p>
          <a:p>
            <a:pPr marL="0" indent="0">
              <a:buNone/>
            </a:pPr>
            <a:r>
              <a:rPr lang="pl-PL" dirty="0" smtClean="0"/>
              <a:t>Szedł sobie ścieżką cicho cichuteńko</a:t>
            </a:r>
          </a:p>
          <a:p>
            <a:pPr marL="0" indent="0">
              <a:buNone/>
            </a:pPr>
            <a:r>
              <a:rPr lang="pl-PL" dirty="0" smtClean="0"/>
              <a:t>A las mu zaśpiewał wesołą piosenkę</a:t>
            </a:r>
          </a:p>
          <a:p>
            <a:pPr marL="0" indent="0">
              <a:buNone/>
            </a:pPr>
            <a:r>
              <a:rPr lang="pl-PL" dirty="0" smtClean="0"/>
              <a:t>Ptaszka, co skakał z gałęzi na gałąź,</a:t>
            </a:r>
          </a:p>
          <a:p>
            <a:pPr marL="0" indent="0">
              <a:buNone/>
            </a:pPr>
            <a:r>
              <a:rPr lang="pl-PL" dirty="0" smtClean="0"/>
              <a:t>Ścigając się z rudą wiewióreczką małą.</a:t>
            </a:r>
          </a:p>
          <a:p>
            <a:pPr marL="0" indent="0">
              <a:buNone/>
            </a:pPr>
            <a:r>
              <a:rPr lang="pl-PL" dirty="0" smtClean="0"/>
              <a:t>Rozglądał się </a:t>
            </a:r>
            <a:r>
              <a:rPr lang="pl-PL" dirty="0" err="1" smtClean="0"/>
              <a:t>Plastuś</a:t>
            </a:r>
            <a:r>
              <a:rPr lang="pl-PL" dirty="0" smtClean="0"/>
              <a:t> z uwagą słuchając</a:t>
            </a:r>
          </a:p>
          <a:p>
            <a:pPr marL="0" indent="0">
              <a:buNone/>
            </a:pPr>
            <a:r>
              <a:rPr lang="pl-PL" dirty="0" smtClean="0"/>
              <a:t>Po mchu zielonym leciutko stąpając-</a:t>
            </a:r>
          </a:p>
          <a:p>
            <a:pPr marL="0" indent="0">
              <a:buNone/>
            </a:pPr>
            <a:r>
              <a:rPr lang="pl-PL" dirty="0" smtClean="0"/>
              <a:t>Wypatrzyć bardzo chciał niedźwiedzia, zapytał chrząszcza co w trawie siedział</a:t>
            </a:r>
          </a:p>
          <a:p>
            <a:pPr marL="0" indent="0">
              <a:buNone/>
            </a:pPr>
            <a:r>
              <a:rPr lang="pl-PL" dirty="0" smtClean="0"/>
              <a:t>Lecz on go nawet nigdy nie widział.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342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323528"/>
            <a:ext cx="5600700" cy="830840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Lecz on go nawet nigdy nie widział.</a:t>
            </a:r>
          </a:p>
          <a:p>
            <a:pPr marL="0" indent="0">
              <a:buNone/>
            </a:pPr>
            <a:r>
              <a:rPr lang="pl-PL" dirty="0" smtClean="0"/>
              <a:t>Jeż malutki go ostrzegał:</a:t>
            </a:r>
          </a:p>
          <a:p>
            <a:pPr marL="0" indent="0">
              <a:buNone/>
            </a:pPr>
            <a:r>
              <a:rPr lang="pl-PL" dirty="0" smtClean="0"/>
              <a:t>W zagajniku miś ten siedział</a:t>
            </a:r>
          </a:p>
          <a:p>
            <a:pPr marL="0" indent="0">
              <a:buNone/>
            </a:pPr>
            <a:r>
              <a:rPr lang="pl-PL" dirty="0" smtClean="0"/>
              <a:t>Miodkiem pszczelim upojony</a:t>
            </a:r>
          </a:p>
          <a:p>
            <a:pPr marL="0" indent="0">
              <a:buNone/>
            </a:pPr>
            <a:r>
              <a:rPr lang="pl-PL" dirty="0" smtClean="0"/>
              <a:t>Zasnął bardzo już zmęczony.</a:t>
            </a:r>
          </a:p>
          <a:p>
            <a:pPr marL="0" indent="0">
              <a:buNone/>
            </a:pPr>
            <a:r>
              <a:rPr lang="pl-PL" dirty="0" smtClean="0"/>
              <a:t>Idzie </a:t>
            </a:r>
            <a:r>
              <a:rPr lang="pl-PL" dirty="0" err="1" smtClean="0"/>
              <a:t>Plastuś</a:t>
            </a:r>
            <a:r>
              <a:rPr lang="pl-PL" dirty="0" smtClean="0"/>
              <a:t> ucieszony,</a:t>
            </a:r>
          </a:p>
          <a:p>
            <a:pPr marL="0" indent="0">
              <a:buNone/>
            </a:pPr>
            <a:r>
              <a:rPr lang="pl-PL" dirty="0" smtClean="0"/>
              <a:t>Szumią liście drzewa</a:t>
            </a:r>
          </a:p>
          <a:p>
            <a:pPr marL="0" indent="0">
              <a:buNone/>
            </a:pPr>
            <a:r>
              <a:rPr lang="pl-PL" dirty="0" smtClean="0"/>
              <a:t>Sowa sówkom bajki śpiewa</a:t>
            </a:r>
          </a:p>
          <a:p>
            <a:pPr marL="0" indent="0">
              <a:buNone/>
            </a:pPr>
            <a:r>
              <a:rPr lang="pl-PL" dirty="0" smtClean="0"/>
              <a:t>Kukułeczka w górze kuka</a:t>
            </a:r>
          </a:p>
          <a:p>
            <a:pPr marL="0" indent="0">
              <a:buNone/>
            </a:pPr>
            <a:r>
              <a:rPr lang="pl-PL" dirty="0" smtClean="0"/>
              <a:t>Gniazdek dla swych dzieci szuka</a:t>
            </a:r>
          </a:p>
          <a:p>
            <a:pPr marL="0" indent="0">
              <a:buNone/>
            </a:pPr>
            <a:r>
              <a:rPr lang="pl-PL" dirty="0" smtClean="0"/>
              <a:t>Wtem zza krzaka tuż przy sośnie</a:t>
            </a:r>
          </a:p>
          <a:p>
            <a:pPr marL="0" indent="0">
              <a:buNone/>
            </a:pPr>
            <a:r>
              <a:rPr lang="pl-PL" dirty="0" smtClean="0"/>
              <a:t>Zając kica gdzie pieprz rośnie!</a:t>
            </a:r>
          </a:p>
          <a:p>
            <a:pPr marL="0" indent="0">
              <a:buNone/>
            </a:pPr>
            <a:r>
              <a:rPr lang="pl-PL" dirty="0" smtClean="0"/>
              <a:t>Bo zobaczył w lesie dzika</a:t>
            </a:r>
          </a:p>
          <a:p>
            <a:pPr marL="0" indent="0">
              <a:buNone/>
            </a:pPr>
            <a:r>
              <a:rPr lang="pl-PL" dirty="0" smtClean="0"/>
              <a:t>I nasz </a:t>
            </a:r>
            <a:r>
              <a:rPr lang="pl-PL" dirty="0" err="1" smtClean="0"/>
              <a:t>Plastuś</a:t>
            </a:r>
            <a:r>
              <a:rPr lang="pl-PL" dirty="0" smtClean="0"/>
              <a:t> też już zmyka!</a:t>
            </a:r>
          </a:p>
          <a:p>
            <a:pPr marL="0" indent="0">
              <a:buNone/>
            </a:pPr>
            <a:r>
              <a:rPr lang="pl-PL" dirty="0" smtClean="0"/>
              <a:t>Wystraszony drepcząc szybko,</a:t>
            </a:r>
          </a:p>
          <a:p>
            <a:pPr marL="0" indent="0">
              <a:buNone/>
            </a:pPr>
            <a:r>
              <a:rPr lang="pl-PL" dirty="0" smtClean="0"/>
              <a:t>Wraca do piórnika Tosi,</a:t>
            </a:r>
          </a:p>
          <a:p>
            <a:pPr marL="0" indent="0">
              <a:buNone/>
            </a:pPr>
            <a:r>
              <a:rPr lang="pl-PL" dirty="0" smtClean="0"/>
              <a:t>A niedźwiedź niech tam sobie śpi….</a:t>
            </a:r>
          </a:p>
          <a:p>
            <a:pPr marL="0" indent="0">
              <a:buNone/>
            </a:pPr>
            <a:r>
              <a:rPr lang="pl-PL" dirty="0" smtClean="0"/>
              <a:t>Nie można go budzić! </a:t>
            </a:r>
            <a:r>
              <a:rPr lang="pl-PL" smtClean="0"/>
              <a:t>Bo będzie zły!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8660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„żaba u </a:t>
            </a:r>
            <a:r>
              <a:rPr lang="pl-PL" dirty="0" smtClean="0"/>
              <a:t>lekarza”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Ada </a:t>
            </a:r>
            <a:r>
              <a:rPr lang="pl-PL" dirty="0" err="1" smtClean="0"/>
              <a:t>Pereyra</a:t>
            </a:r>
            <a:r>
              <a:rPr lang="pl-PL" dirty="0" smtClean="0"/>
              <a:t>-Kwaśniewska</a:t>
            </a:r>
            <a:br>
              <a:rPr lang="pl-PL" dirty="0" smtClean="0"/>
            </a:br>
            <a:r>
              <a:rPr lang="pl-PL" dirty="0" smtClean="0"/>
              <a:t>wiek 3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Przyszła żaba do lekarza,</a:t>
            </a:r>
          </a:p>
          <a:p>
            <a:pPr marL="0" indent="0">
              <a:buNone/>
            </a:pPr>
            <a:r>
              <a:rPr lang="pl-PL" dirty="0" smtClean="0"/>
              <a:t>Ale zapomniała swojego bandaża,</a:t>
            </a:r>
          </a:p>
          <a:p>
            <a:pPr marL="0" indent="0">
              <a:buNone/>
            </a:pPr>
            <a:r>
              <a:rPr lang="pl-PL" dirty="0" smtClean="0"/>
              <a:t>Teraz jest bardzo smutna,</a:t>
            </a:r>
          </a:p>
          <a:p>
            <a:pPr marL="0" indent="0">
              <a:buNone/>
            </a:pPr>
            <a:r>
              <a:rPr lang="pl-PL" dirty="0" smtClean="0"/>
              <a:t>A jej sytuacja naprawdę trudna.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Na szczęście Pan Doktor okazał się miły,</a:t>
            </a:r>
          </a:p>
          <a:p>
            <a:pPr marL="0" indent="0">
              <a:buNone/>
            </a:pPr>
            <a:r>
              <a:rPr lang="pl-PL" dirty="0" smtClean="0"/>
              <a:t>I dał jej syrop, po którym zyskał dużo siły,</a:t>
            </a:r>
          </a:p>
          <a:p>
            <a:pPr marL="0" indent="0">
              <a:buNone/>
            </a:pPr>
            <a:r>
              <a:rPr lang="pl-PL" dirty="0" smtClean="0"/>
              <a:t>Nasza Żaba jest już szczęśliwa,</a:t>
            </a:r>
          </a:p>
          <a:p>
            <a:pPr marL="0" indent="0">
              <a:buNone/>
            </a:pPr>
            <a:r>
              <a:rPr lang="pl-PL" dirty="0" smtClean="0"/>
              <a:t>A ta historia nie jest prawdziwa.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1117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„Moje przedszkole”</a:t>
            </a:r>
            <a:br>
              <a:rPr lang="pl-PL" dirty="0" smtClean="0"/>
            </a:br>
            <a:r>
              <a:rPr lang="pl-PL" dirty="0" smtClean="0"/>
              <a:t>Staś </a:t>
            </a:r>
            <a:r>
              <a:rPr lang="pl-PL" dirty="0" err="1" smtClean="0"/>
              <a:t>Hakawski</a:t>
            </a:r>
            <a:r>
              <a:rPr lang="pl-PL" dirty="0" smtClean="0"/>
              <a:t> wiek 3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Każdego ranka czeka mnie niespodzianka,</a:t>
            </a:r>
          </a:p>
          <a:p>
            <a:pPr marL="0" indent="0">
              <a:buNone/>
            </a:pPr>
            <a:r>
              <a:rPr lang="pl-PL" dirty="0"/>
              <a:t>b</a:t>
            </a:r>
            <a:r>
              <a:rPr lang="pl-PL" dirty="0" smtClean="0"/>
              <a:t>o przy ulicy Suzina przygoda się zaczyna.</a:t>
            </a:r>
          </a:p>
          <a:p>
            <a:pPr marL="0" indent="0">
              <a:buNone/>
            </a:pPr>
            <a:r>
              <a:rPr lang="pl-PL" dirty="0" smtClean="0"/>
              <a:t>Czterolatka rolą iść jest do przedszkola.</a:t>
            </a:r>
          </a:p>
          <a:p>
            <a:pPr marL="0" indent="0">
              <a:buNone/>
            </a:pPr>
            <a:r>
              <a:rPr lang="pl-PL" dirty="0" smtClean="0"/>
              <a:t>Ale powiem Wam szczerze, najfajniej jechać na rowerze.</a:t>
            </a:r>
          </a:p>
          <a:p>
            <a:pPr marL="0" indent="0">
              <a:buNone/>
            </a:pPr>
            <a:r>
              <a:rPr lang="pl-PL" dirty="0" smtClean="0"/>
              <a:t>Tuż po przybyciu zdejmuję ubranko i pędzę na śniadanko.</a:t>
            </a:r>
          </a:p>
          <a:p>
            <a:pPr marL="0" indent="0">
              <a:buNone/>
            </a:pPr>
            <a:r>
              <a:rPr lang="pl-PL" dirty="0" smtClean="0"/>
              <a:t>Dzień przedszkolaka to poważna sprawa: nauka, rytmika, gimnastyka, zabawa.</a:t>
            </a:r>
          </a:p>
          <a:p>
            <a:pPr marL="0" indent="0">
              <a:buNone/>
            </a:pPr>
            <a:r>
              <a:rPr lang="pl-PL" dirty="0" smtClean="0"/>
              <a:t>Najlepszy czas, to czas z Pszczółkami, moimi kolegami i koleżankami.</a:t>
            </a:r>
          </a:p>
          <a:p>
            <a:pPr marL="0" indent="0">
              <a:buNone/>
            </a:pPr>
            <a:r>
              <a:rPr lang="pl-PL" dirty="0" smtClean="0"/>
              <a:t>Gdy się zmęczymy, to odpoczywamy, czekając spokojnie na spotkanie mamy. Przedszkolakowi dzień szybko mija, każda minuta to magiczna chwila.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623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„Kotek na łące”</a:t>
            </a:r>
            <a:br>
              <a:rPr lang="pl-PL" dirty="0" smtClean="0"/>
            </a:br>
            <a:r>
              <a:rPr lang="pl-PL" dirty="0" smtClean="0"/>
              <a:t>Natalia Drzymała wiek 6 lat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Na niebie kłębią się chmurki wesoło, śmiejąc się do wszystkich wokoło, a na polanie biega mój kotek,</a:t>
            </a:r>
          </a:p>
          <a:p>
            <a:pPr marL="0" indent="0">
              <a:buNone/>
            </a:pPr>
            <a:r>
              <a:rPr lang="pl-PL" dirty="0" smtClean="0"/>
              <a:t>Z ogonkiem w górze gotów do psotek.</a:t>
            </a:r>
          </a:p>
          <a:p>
            <a:pPr marL="0" indent="0">
              <a:buNone/>
            </a:pPr>
            <a:r>
              <a:rPr lang="pl-PL" dirty="0" smtClean="0"/>
              <a:t>Gdy świerszcza usłyszy swe uszy nastawia,</a:t>
            </a:r>
          </a:p>
          <a:p>
            <a:pPr marL="0" indent="0">
              <a:buNone/>
            </a:pPr>
            <a:r>
              <a:rPr lang="pl-PL" dirty="0" smtClean="0"/>
              <a:t>Już wie że będzie świetna zabawa.</a:t>
            </a:r>
          </a:p>
          <a:p>
            <a:pPr marL="0" indent="0">
              <a:buNone/>
            </a:pPr>
            <a:r>
              <a:rPr lang="pl-PL" dirty="0" smtClean="0"/>
              <a:t>Po dniu całym zabaw wspaniałych,</a:t>
            </a:r>
          </a:p>
          <a:p>
            <a:pPr marL="0" indent="0">
              <a:buNone/>
            </a:pPr>
            <a:r>
              <a:rPr lang="pl-PL" dirty="0" smtClean="0"/>
              <a:t>Wraca do domu odpocząć z nami.</a:t>
            </a:r>
          </a:p>
          <a:p>
            <a:pPr marL="0" indent="0">
              <a:buNone/>
            </a:pPr>
            <a:r>
              <a:rPr lang="pl-PL" dirty="0" smtClean="0"/>
              <a:t>I tak się kończył ten wiersz o kocie, </a:t>
            </a:r>
          </a:p>
          <a:p>
            <a:pPr marL="0" indent="0">
              <a:buNone/>
            </a:pPr>
            <a:r>
              <a:rPr lang="pl-PL" dirty="0" smtClean="0"/>
              <a:t>Który na łące bawił się co dzień.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23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Zwierzęta wszystkie są tutaj chyba</a:t>
            </a:r>
          </a:p>
          <a:p>
            <a:pPr marL="0" indent="0">
              <a:buNone/>
            </a:pPr>
            <a:r>
              <a:rPr lang="pl-PL" sz="2400" dirty="0"/>
              <a:t>l</a:t>
            </a:r>
            <a:r>
              <a:rPr lang="pl-PL" sz="2400" dirty="0" smtClean="0"/>
              <a:t>ecz jednorożca nigdzie nie widać.</a:t>
            </a:r>
          </a:p>
          <a:p>
            <a:pPr marL="0" indent="0">
              <a:buNone/>
            </a:pPr>
            <a:r>
              <a:rPr lang="pl-PL" sz="2400" dirty="0" smtClean="0"/>
              <a:t>Dziewczynka robi smutną minkę,</a:t>
            </a:r>
          </a:p>
          <a:p>
            <a:pPr marL="0" indent="0">
              <a:buNone/>
            </a:pPr>
            <a:r>
              <a:rPr lang="pl-PL" sz="2400" dirty="0"/>
              <a:t>m</a:t>
            </a:r>
            <a:r>
              <a:rPr lang="pl-PL" sz="2400" dirty="0" smtClean="0"/>
              <a:t>ówi Mamusia poczekaj chwilkę.</a:t>
            </a:r>
          </a:p>
          <a:p>
            <a:pPr marL="0" indent="0">
              <a:buNone/>
            </a:pPr>
            <a:r>
              <a:rPr lang="pl-PL" sz="2400" dirty="0" smtClean="0"/>
              <a:t>Gdy zamkniesz oczy i sen przyjdzie słodki</a:t>
            </a:r>
          </a:p>
          <a:p>
            <a:pPr marL="0" indent="0">
              <a:buNone/>
            </a:pPr>
            <a:r>
              <a:rPr lang="pl-PL" sz="2400" dirty="0"/>
              <a:t>p</a:t>
            </a:r>
            <a:r>
              <a:rPr lang="pl-PL" sz="2400" dirty="0" smtClean="0"/>
              <a:t>rzyśnią się kwiatki, przyśnią stokrotki</a:t>
            </a:r>
          </a:p>
          <a:p>
            <a:pPr marL="0" indent="0">
              <a:buNone/>
            </a:pPr>
            <a:r>
              <a:rPr lang="pl-PL" sz="2400" dirty="0" smtClean="0"/>
              <a:t>Wróżki śliczne i elfy tęczowe,</a:t>
            </a:r>
          </a:p>
          <a:p>
            <a:pPr marL="0" indent="0">
              <a:buNone/>
            </a:pPr>
            <a:r>
              <a:rPr lang="pl-PL" sz="2400" dirty="0"/>
              <a:t>p</a:t>
            </a:r>
            <a:r>
              <a:rPr lang="pl-PL" sz="2400" dirty="0" smtClean="0"/>
              <a:t>rzyśni się także jednorożec.</a:t>
            </a:r>
          </a:p>
          <a:p>
            <a:pPr marL="0" indent="0">
              <a:buNone/>
            </a:pPr>
            <a:r>
              <a:rPr lang="pl-PL" sz="2400" dirty="0" smtClean="0"/>
              <a:t>Uśmiech na buzię dziewczynki wrócił</a:t>
            </a:r>
          </a:p>
          <a:p>
            <a:pPr marL="0" indent="0">
              <a:buNone/>
            </a:pPr>
            <a:r>
              <a:rPr lang="pl-PL" sz="2400" dirty="0" smtClean="0"/>
              <a:t>I brak w ZOO jednorożca już jej nie smuci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821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„Muzyczna Natalia”</a:t>
            </a:r>
            <a:br>
              <a:rPr lang="pl-PL" dirty="0" smtClean="0"/>
            </a:br>
            <a:r>
              <a:rPr lang="pl-PL" dirty="0" smtClean="0"/>
              <a:t>Natalia Łukawska wiek 5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Gdy Natalia </a:t>
            </a:r>
            <a:r>
              <a:rPr lang="pl-PL" dirty="0"/>
              <a:t>b</a:t>
            </a:r>
            <a:r>
              <a:rPr lang="pl-PL" dirty="0" smtClean="0"/>
              <a:t>yła mała, to muzykę pokochała.</a:t>
            </a:r>
          </a:p>
          <a:p>
            <a:pPr marL="0" indent="0">
              <a:buNone/>
            </a:pPr>
            <a:r>
              <a:rPr lang="pl-PL" dirty="0" smtClean="0"/>
              <a:t>Zawsze kiedy ją słyszała, już do tańca się zrywała. </a:t>
            </a:r>
          </a:p>
          <a:p>
            <a:pPr marL="0" indent="0">
              <a:buNone/>
            </a:pPr>
            <a:r>
              <a:rPr lang="pl-PL" dirty="0" smtClean="0"/>
              <a:t>Czy z radyjka, czy z głośnika</a:t>
            </a:r>
          </a:p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awsze była z nią muzyka.</a:t>
            </a:r>
          </a:p>
          <a:p>
            <a:pPr marL="0" indent="0">
              <a:buNone/>
            </a:pPr>
            <a:r>
              <a:rPr lang="pl-PL" dirty="0" smtClean="0"/>
              <a:t>Z mikrofonem wciąż biegała,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iosenkarkę udawała.</a:t>
            </a:r>
          </a:p>
          <a:p>
            <a:pPr marL="0" indent="0">
              <a:buNone/>
            </a:pPr>
            <a:r>
              <a:rPr lang="pl-PL" dirty="0" smtClean="0"/>
              <a:t>Taneczne kroki wymyślała </a:t>
            </a:r>
          </a:p>
          <a:p>
            <a:pPr marL="0" indent="0">
              <a:buNone/>
            </a:pPr>
            <a:r>
              <a:rPr lang="pl-PL" dirty="0"/>
              <a:t>i</a:t>
            </a:r>
            <a:r>
              <a:rPr lang="pl-PL" dirty="0" smtClean="0"/>
              <a:t> wszystkich w około zachwycała,</a:t>
            </a:r>
          </a:p>
          <a:p>
            <a:pPr marL="0" indent="0">
              <a:buNone/>
            </a:pPr>
            <a:r>
              <a:rPr lang="pl-PL" dirty="0" smtClean="0"/>
              <a:t>Ta gwiazdeczka nasza mała.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9007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 Wakacje”</a:t>
            </a:r>
            <a:br>
              <a:rPr lang="pl-PL" dirty="0" smtClean="0"/>
            </a:br>
            <a:r>
              <a:rPr lang="pl-PL" dirty="0" smtClean="0"/>
              <a:t>Kornelia </a:t>
            </a:r>
            <a:r>
              <a:rPr lang="pl-PL" dirty="0" err="1" smtClean="0"/>
              <a:t>Petroniec</a:t>
            </a:r>
            <a:r>
              <a:rPr lang="pl-PL" dirty="0"/>
              <a:t> </a:t>
            </a:r>
            <a:r>
              <a:rPr lang="pl-PL" dirty="0" smtClean="0"/>
              <a:t>wiek 7 lat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Wakacji czas nadchodzi,</a:t>
            </a:r>
          </a:p>
          <a:p>
            <a:pPr marL="0" indent="0">
              <a:buNone/>
            </a:pPr>
            <a:r>
              <a:rPr lang="pl-PL" dirty="0"/>
              <a:t>s</a:t>
            </a:r>
            <a:r>
              <a:rPr lang="pl-PL" dirty="0" smtClean="0"/>
              <a:t>łoneczko zaczyna wychodzić.</a:t>
            </a:r>
          </a:p>
          <a:p>
            <a:pPr marL="0" indent="0">
              <a:buNone/>
            </a:pPr>
            <a:r>
              <a:rPr lang="pl-PL" dirty="0" smtClean="0"/>
              <a:t>Czasem jest bardzo gorąco,</a:t>
            </a:r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ięc można się latem ochłodzić.</a:t>
            </a:r>
          </a:p>
          <a:p>
            <a:pPr marL="0" indent="0">
              <a:buNone/>
            </a:pPr>
            <a:r>
              <a:rPr lang="pl-PL" dirty="0" smtClean="0"/>
              <a:t>Wakacje to czas zabawy,</a:t>
            </a:r>
          </a:p>
          <a:p>
            <a:pPr marL="0" indent="0">
              <a:buNone/>
            </a:pPr>
            <a:r>
              <a:rPr lang="pl-PL" dirty="0"/>
              <a:t>n</a:t>
            </a:r>
            <a:r>
              <a:rPr lang="pl-PL" dirty="0" smtClean="0"/>
              <a:t>ikt nie chodzi ponury.</a:t>
            </a:r>
          </a:p>
          <a:p>
            <a:pPr marL="0" indent="0">
              <a:buNone/>
            </a:pPr>
            <a:r>
              <a:rPr lang="pl-PL" dirty="0" smtClean="0"/>
              <a:t>Wyjazdy nad wodę, wycieczki </a:t>
            </a:r>
            <a:r>
              <a:rPr lang="pl-PL" dirty="0" err="1" smtClean="0"/>
              <a:t>rowerowe,leżenie</a:t>
            </a:r>
            <a:r>
              <a:rPr lang="pl-PL" dirty="0" smtClean="0"/>
              <a:t> na kocyku- odpoczynku bez liku.</a:t>
            </a:r>
          </a:p>
          <a:p>
            <a:pPr marL="0" indent="0">
              <a:buNone/>
            </a:pPr>
            <a:r>
              <a:rPr lang="pl-PL" dirty="0" smtClean="0"/>
              <a:t>Uwielbiam wakacje, a czas z rodziną – najbardziej.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281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„Wakacje”</a:t>
            </a:r>
            <a:br>
              <a:rPr lang="pl-PL" dirty="0" smtClean="0"/>
            </a:br>
            <a:r>
              <a:rPr lang="pl-PL" dirty="0" smtClean="0"/>
              <a:t> Karolina Zarzycka wiek 6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Gdy słońce </a:t>
            </a:r>
            <a:r>
              <a:rPr lang="pl-PL" dirty="0" err="1" smtClean="0"/>
              <a:t>przygżewa</a:t>
            </a:r>
            <a:r>
              <a:rPr lang="pl-PL" dirty="0" smtClean="0"/>
              <a:t> a każdy ptaszek pięknie śpiewa.</a:t>
            </a:r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tem czerwiec nadchodzi i wiele smutnych buziek z przedszkola odchodzi.</a:t>
            </a:r>
          </a:p>
          <a:p>
            <a:pPr marL="0" indent="0">
              <a:buNone/>
            </a:pPr>
            <a:r>
              <a:rPr lang="pl-PL" dirty="0" smtClean="0"/>
              <a:t>Wakacje czas zacząć, a przedszkole już tylko wspominać.</a:t>
            </a:r>
          </a:p>
          <a:p>
            <a:pPr marL="0" indent="0">
              <a:buNone/>
            </a:pPr>
            <a:r>
              <a:rPr lang="pl-PL" dirty="0" smtClean="0"/>
              <a:t>Będziemy grzecznie odpoczywać i na nowy rok szkolny siły zdobywać.</a:t>
            </a:r>
          </a:p>
          <a:p>
            <a:pPr marL="0" indent="0">
              <a:buNone/>
            </a:pPr>
            <a:r>
              <a:rPr lang="pl-PL" dirty="0" smtClean="0"/>
              <a:t>Będziemy was często wspominać, a przy rodzicach mocno nie przeginać.</a:t>
            </a:r>
          </a:p>
          <a:p>
            <a:pPr marL="0" indent="0">
              <a:buNone/>
            </a:pPr>
            <a:r>
              <a:rPr lang="pl-PL" dirty="0" smtClean="0"/>
              <a:t>Będziemy wszystko zajadać grzecznie, by we wrześniu do przedszkola wracać bezpiecznie.</a:t>
            </a:r>
          </a:p>
          <a:p>
            <a:pPr marL="0" indent="0">
              <a:buNone/>
            </a:pPr>
            <a:r>
              <a:rPr lang="pl-PL" dirty="0" smtClean="0"/>
              <a:t>Będziemy pyszne zajadać lody </a:t>
            </a:r>
          </a:p>
          <a:p>
            <a:pPr marL="0" indent="0">
              <a:buNone/>
            </a:pPr>
            <a:r>
              <a:rPr lang="pl-PL" dirty="0"/>
              <a:t>i</a:t>
            </a:r>
            <a:r>
              <a:rPr lang="pl-PL" dirty="0" smtClean="0"/>
              <a:t> obserwować piękno przyrody.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4857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539552"/>
            <a:ext cx="5600700" cy="809238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Będziemy kupować zabawki, pamiątki.</a:t>
            </a:r>
          </a:p>
          <a:p>
            <a:pPr marL="0" indent="0">
              <a:buNone/>
            </a:pPr>
            <a:r>
              <a:rPr lang="pl-PL" dirty="0" smtClean="0"/>
              <a:t>A żeby móc je przynosić w piątki.</a:t>
            </a:r>
          </a:p>
          <a:p>
            <a:pPr marL="0" indent="0">
              <a:buNone/>
            </a:pPr>
            <a:r>
              <a:rPr lang="pl-PL" dirty="0" smtClean="0"/>
              <a:t>Więc pamiętajcie Kochane Panie,</a:t>
            </a:r>
          </a:p>
          <a:p>
            <a:pPr marL="0" indent="0">
              <a:buNone/>
            </a:pPr>
            <a:r>
              <a:rPr lang="pl-PL" dirty="0"/>
              <a:t>ż</a:t>
            </a:r>
            <a:r>
              <a:rPr lang="pl-PL" dirty="0" smtClean="0"/>
              <a:t>e nasze serduszko Was kochać nie przestanie.</a:t>
            </a:r>
          </a:p>
          <a:p>
            <a:pPr marL="0" indent="0">
              <a:buNone/>
            </a:pPr>
            <a:r>
              <a:rPr lang="pl-PL" dirty="0" smtClean="0"/>
              <a:t>To tylko dwa krótkie miesiące, </a:t>
            </a:r>
          </a:p>
          <a:p>
            <a:pPr marL="0" indent="0">
              <a:buNone/>
            </a:pPr>
            <a:r>
              <a:rPr lang="pl-PL" dirty="0" smtClean="0"/>
              <a:t>Będą o Was pamiętać Wasze kochane brzdące!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777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„Pożegnanie”</a:t>
            </a:r>
            <a:br>
              <a:rPr lang="pl-PL" dirty="0" smtClean="0"/>
            </a:br>
            <a:r>
              <a:rPr lang="pl-PL" dirty="0" smtClean="0"/>
              <a:t>Laura Kurzyna Wiek lat 6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Już wakacje się zbliżają</a:t>
            </a:r>
          </a:p>
          <a:p>
            <a:r>
              <a:rPr lang="pl-PL" dirty="0" smtClean="0"/>
              <a:t>Pożegnania nadszedł czas</a:t>
            </a:r>
          </a:p>
          <a:p>
            <a:r>
              <a:rPr lang="pl-PL" dirty="0" smtClean="0"/>
              <a:t>By po długim odpoczynku</a:t>
            </a:r>
          </a:p>
          <a:p>
            <a:r>
              <a:rPr lang="pl-PL" dirty="0" smtClean="0"/>
              <a:t>Szkoła przywitała nas</a:t>
            </a:r>
          </a:p>
          <a:p>
            <a:r>
              <a:rPr lang="pl-PL" dirty="0" smtClean="0"/>
              <a:t>Lecz wspomnienia pozostaną</a:t>
            </a:r>
          </a:p>
          <a:p>
            <a:r>
              <a:rPr lang="pl-PL" dirty="0" smtClean="0"/>
              <a:t>Z tej przedszkolnej Sali</a:t>
            </a:r>
          </a:p>
          <a:p>
            <a:r>
              <a:rPr lang="pl-PL" dirty="0" smtClean="0"/>
              <a:t>Pełne zabaw i uśmiechów</a:t>
            </a:r>
          </a:p>
          <a:p>
            <a:r>
              <a:rPr lang="pl-PL" dirty="0" smtClean="0"/>
              <a:t>Przedstawień bali</a:t>
            </a:r>
          </a:p>
          <a:p>
            <a:r>
              <a:rPr lang="pl-PL" dirty="0" smtClean="0"/>
              <a:t>I choć trudno jest nam odejść</a:t>
            </a:r>
          </a:p>
          <a:p>
            <a:r>
              <a:rPr lang="pl-PL" dirty="0" smtClean="0"/>
              <a:t>Bo pięknych chwil było wiele</a:t>
            </a:r>
          </a:p>
          <a:p>
            <a:r>
              <a:rPr lang="pl-PL" dirty="0" smtClean="0"/>
              <a:t>To w sercach naszych pozostaną na zawsze</a:t>
            </a:r>
          </a:p>
          <a:p>
            <a:r>
              <a:rPr lang="pl-PL" dirty="0" smtClean="0"/>
              <a:t>Panie i nasi przyjaciele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216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„Przyszła Wiosna”</a:t>
            </a:r>
            <a:br>
              <a:rPr lang="pl-PL" dirty="0" smtClean="0"/>
            </a:br>
            <a:r>
              <a:rPr lang="pl-PL" dirty="0" smtClean="0"/>
              <a:t>Nicola Skoczylas wiek 6 lat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Już koniec śniegu,</a:t>
            </a:r>
          </a:p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uż koniec zimy,</a:t>
            </a:r>
          </a:p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uż koniec nudy.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Pani Wiosna przyniosła nam kwiaty,</a:t>
            </a:r>
          </a:p>
          <a:p>
            <a:pPr marL="0" indent="0">
              <a:buNone/>
            </a:pPr>
            <a:r>
              <a:rPr lang="pl-PL" dirty="0" smtClean="0"/>
              <a:t>Dziewczynki obdarowują swoje mamy bukietami,</a:t>
            </a:r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zieci bawią się z motylkami.</a:t>
            </a:r>
          </a:p>
          <a:p>
            <a:pPr marL="0" indent="0">
              <a:buNone/>
            </a:pPr>
            <a:r>
              <a:rPr lang="pl-PL" dirty="0" smtClean="0"/>
              <a:t>Zachęcamy Panią Wiosnę – baw się z nami</a:t>
            </a:r>
          </a:p>
          <a:p>
            <a:pPr marL="0" indent="0">
              <a:buNone/>
            </a:pPr>
            <a:r>
              <a:rPr lang="pl-PL" dirty="0" smtClean="0"/>
              <a:t>A wiosna na to – cieszcie się łąkami, ja wśród was będę moi kochani.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7097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„Moje wakacje w Międzygórzu”</a:t>
            </a:r>
            <a:br>
              <a:rPr lang="pl-PL" dirty="0" smtClean="0"/>
            </a:br>
            <a:r>
              <a:rPr lang="pl-PL" dirty="0" smtClean="0"/>
              <a:t>Julian Caputa wiek 5 lat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Międzygórzu, tam gdzie jeżdżę jest polanka</a:t>
            </a:r>
          </a:p>
          <a:p>
            <a:pPr marL="0" indent="0">
              <a:buNone/>
            </a:pPr>
            <a:r>
              <a:rPr lang="pl-PL" dirty="0" smtClean="0"/>
              <a:t>Na niej kwiaty: chabry i sasanka</a:t>
            </a:r>
          </a:p>
          <a:p>
            <a:pPr marL="0" indent="0">
              <a:buNone/>
            </a:pPr>
            <a:r>
              <a:rPr lang="pl-PL" dirty="0" smtClean="0"/>
              <a:t>Jest wodospad piękny</a:t>
            </a:r>
          </a:p>
          <a:p>
            <a:pPr marL="0" indent="0">
              <a:buNone/>
            </a:pPr>
            <a:r>
              <a:rPr lang="pl-PL" dirty="0" smtClean="0"/>
              <a:t>Widok rozprzestrzenia się na chmury</a:t>
            </a:r>
          </a:p>
          <a:p>
            <a:pPr marL="0" indent="0">
              <a:buNone/>
            </a:pPr>
            <a:r>
              <a:rPr lang="pl-PL" dirty="0" smtClean="0"/>
              <a:t>Jest kościółek- widok też przepiękny</a:t>
            </a:r>
          </a:p>
          <a:p>
            <a:pPr marL="0" indent="0">
              <a:buNone/>
            </a:pPr>
            <a:r>
              <a:rPr lang="pl-PL" dirty="0" smtClean="0"/>
              <a:t>W dali też kościółek- Sanktuarium Matki Śnieżnej</a:t>
            </a:r>
          </a:p>
          <a:p>
            <a:pPr marL="0" indent="0">
              <a:buNone/>
            </a:pPr>
            <a:r>
              <a:rPr lang="pl-PL" dirty="0" smtClean="0"/>
              <a:t>Schodząc w dół polanki</a:t>
            </a:r>
          </a:p>
          <a:p>
            <a:pPr marL="0" indent="0">
              <a:buNone/>
            </a:pPr>
            <a:r>
              <a:rPr lang="pl-PL" dirty="0" smtClean="0"/>
              <a:t>Piękny ogród bajek</a:t>
            </a:r>
          </a:p>
          <a:p>
            <a:pPr marL="0" indent="0">
              <a:buNone/>
            </a:pPr>
            <a:r>
              <a:rPr lang="pl-PL" dirty="0" smtClean="0"/>
              <a:t>W nim Małgosia, Jaś, Pszczółka Maja</a:t>
            </a:r>
          </a:p>
          <a:p>
            <a:pPr marL="0" indent="0">
              <a:buNone/>
            </a:pPr>
            <a:r>
              <a:rPr lang="pl-PL" dirty="0" smtClean="0"/>
              <a:t>I wiele innych postaci z bajek.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30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„Pomarańczowy Taniec”</a:t>
            </a:r>
            <a:br>
              <a:rPr lang="pl-PL" dirty="0" smtClean="0"/>
            </a:br>
            <a:r>
              <a:rPr lang="pl-PL" dirty="0" smtClean="0"/>
              <a:t>Antoni </a:t>
            </a:r>
            <a:r>
              <a:rPr lang="pl-PL" dirty="0" err="1" smtClean="0"/>
              <a:t>Meszczyński</a:t>
            </a:r>
            <a:r>
              <a:rPr lang="pl-PL" dirty="0" smtClean="0"/>
              <a:t> wiek 6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Lubię słodką pomarańczę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o niej zawsze fajnie tańczę</a:t>
            </a:r>
          </a:p>
          <a:p>
            <a:pPr marL="0" indent="0">
              <a:buNone/>
            </a:pPr>
            <a:r>
              <a:rPr lang="pl-PL" dirty="0" smtClean="0"/>
              <a:t>Zaraz śpiewać Wam tu zacznę</a:t>
            </a:r>
          </a:p>
          <a:p>
            <a:pPr marL="0" indent="0">
              <a:buNone/>
            </a:pPr>
            <a:r>
              <a:rPr lang="pl-PL" dirty="0"/>
              <a:t>o</a:t>
            </a:r>
            <a:r>
              <a:rPr lang="pl-PL" dirty="0" smtClean="0"/>
              <a:t>raz tupać wam tu cza-czę.</a:t>
            </a:r>
          </a:p>
          <a:p>
            <a:pPr marL="0" indent="0">
              <a:buNone/>
            </a:pPr>
            <a:r>
              <a:rPr lang="pl-PL" dirty="0" smtClean="0"/>
              <a:t>Patrzcie, patrzcie …nie do wiary</a:t>
            </a:r>
          </a:p>
          <a:p>
            <a:pPr marL="0" indent="0">
              <a:buNone/>
            </a:pPr>
            <a:r>
              <a:rPr lang="pl-PL" dirty="0"/>
              <a:t>t</a:t>
            </a:r>
            <a:r>
              <a:rPr lang="pl-PL" dirty="0" smtClean="0"/>
              <a:t>o są jakieś dziwne czary</a:t>
            </a:r>
          </a:p>
          <a:p>
            <a:pPr marL="0" indent="0">
              <a:buNone/>
            </a:pPr>
            <a:r>
              <a:rPr lang="pl-PL" dirty="0" smtClean="0"/>
              <a:t>Pomarańcza w ręce klaszcze</a:t>
            </a:r>
          </a:p>
          <a:p>
            <a:pPr marL="0" indent="0">
              <a:buNone/>
            </a:pPr>
            <a:r>
              <a:rPr lang="pl-PL" dirty="0"/>
              <a:t>a</a:t>
            </a:r>
            <a:r>
              <a:rPr lang="pl-PL" dirty="0" smtClean="0"/>
              <a:t> mój brat ze śmiechu płacze.</a:t>
            </a:r>
          </a:p>
          <a:p>
            <a:pPr marL="0" indent="0">
              <a:buNone/>
            </a:pPr>
            <a:r>
              <a:rPr lang="pl-PL" dirty="0" smtClean="0"/>
              <a:t>Morał jeden z tego wiersza:</a:t>
            </a:r>
          </a:p>
          <a:p>
            <a:pPr marL="0" indent="0">
              <a:buNone/>
            </a:pPr>
            <a:r>
              <a:rPr lang="pl-PL" dirty="0" smtClean="0"/>
              <a:t>Pomarańcze jedzcie mili</a:t>
            </a:r>
          </a:p>
          <a:p>
            <a:pPr marL="0" indent="0">
              <a:buNone/>
            </a:pPr>
            <a:r>
              <a:rPr lang="pl-PL" dirty="0"/>
              <a:t>b</a:t>
            </a:r>
            <a:r>
              <a:rPr lang="pl-PL" dirty="0" smtClean="0"/>
              <a:t>y mieć zawsze dziarskie miny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rzez rok cały na okrągło</a:t>
            </a:r>
          </a:p>
          <a:p>
            <a:pPr marL="0" indent="0">
              <a:buNone/>
            </a:pPr>
            <a:r>
              <a:rPr lang="pl-PL" dirty="0"/>
              <a:t>b</a:t>
            </a:r>
            <a:r>
              <a:rPr lang="pl-PL" dirty="0" smtClean="0"/>
              <a:t>y żyć zawsze kolorowo.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395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„Bez pośpiechu”</a:t>
            </a:r>
            <a:br>
              <a:rPr lang="pl-PL" dirty="0" smtClean="0"/>
            </a:br>
            <a:r>
              <a:rPr lang="pl-PL" dirty="0" smtClean="0"/>
              <a:t>Filip Drobisz wiek 5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Hola </a:t>
            </a:r>
            <a:r>
              <a:rPr lang="pl-PL" dirty="0" err="1" smtClean="0"/>
              <a:t>Hola</a:t>
            </a:r>
            <a:r>
              <a:rPr lang="pl-PL" dirty="0" smtClean="0"/>
              <a:t>!</a:t>
            </a:r>
          </a:p>
          <a:p>
            <a:r>
              <a:rPr lang="pl-PL" dirty="0" smtClean="0"/>
              <a:t>Czas już do przedszkola!</a:t>
            </a:r>
          </a:p>
          <a:p>
            <a:r>
              <a:rPr lang="pl-PL" dirty="0" smtClean="0"/>
              <a:t>Co dzień słyszę takie słowa…..</a:t>
            </a:r>
          </a:p>
          <a:p>
            <a:r>
              <a:rPr lang="pl-PL" dirty="0" smtClean="0"/>
              <a:t>Już mnie boli od nich głowa.</a:t>
            </a:r>
          </a:p>
          <a:p>
            <a:r>
              <a:rPr lang="pl-PL" dirty="0" smtClean="0"/>
              <a:t>Nie trzeba się już trudzić,</a:t>
            </a:r>
          </a:p>
          <a:p>
            <a:r>
              <a:rPr lang="pl-PL" dirty="0" smtClean="0"/>
              <a:t>Żeby do przedszkola mnie obudzić.</a:t>
            </a:r>
          </a:p>
          <a:p>
            <a:r>
              <a:rPr lang="pl-PL" dirty="0" smtClean="0"/>
              <a:t>Bardzo lubię do przedszkola wstawanie</a:t>
            </a:r>
          </a:p>
          <a:p>
            <a:r>
              <a:rPr lang="pl-PL" dirty="0" smtClean="0"/>
              <a:t>I nie obchodzi mnie już poranne chrapanie.</a:t>
            </a:r>
          </a:p>
          <a:p>
            <a:r>
              <a:rPr lang="pl-PL" dirty="0" smtClean="0"/>
              <a:t>Dziadek z rowerem zawsze czeka</a:t>
            </a:r>
          </a:p>
          <a:p>
            <a:r>
              <a:rPr lang="pl-PL" dirty="0" smtClean="0"/>
              <a:t>I woła szybko! Szybko! Bo czas ucieka!</a:t>
            </a:r>
          </a:p>
          <a:p>
            <a:r>
              <a:rPr lang="pl-PL" dirty="0" smtClean="0"/>
              <a:t>Nie rozumiem dlaczego dorośli tak mnie poganiają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20459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827584"/>
            <a:ext cx="5600700" cy="780435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Przecież pani Ania i koledzy zawsze na mnie czekają.</a:t>
            </a:r>
          </a:p>
          <a:p>
            <a:pPr marL="0" indent="0">
              <a:buNone/>
            </a:pPr>
            <a:r>
              <a:rPr lang="pl-PL" dirty="0" smtClean="0"/>
              <a:t>Nie ma sensu tak się spieszyć, </a:t>
            </a:r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olę każdą małą chwilą się pocieszyć.</a:t>
            </a:r>
          </a:p>
          <a:p>
            <a:pPr marL="0" indent="0">
              <a:buNone/>
            </a:pPr>
            <a:r>
              <a:rPr lang="pl-PL" dirty="0" smtClean="0"/>
              <a:t>W takich chwilach więcej jest radości,</a:t>
            </a:r>
          </a:p>
          <a:p>
            <a:pPr marL="0" indent="0">
              <a:buNone/>
            </a:pPr>
            <a:r>
              <a:rPr lang="pl-PL" dirty="0" smtClean="0"/>
              <a:t>Powinni to zrozumieć również ludzie dorośli.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276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 smtClean="0"/>
              <a:t>                             „Ptaki” </a:t>
            </a:r>
            <a:br>
              <a:rPr lang="pl-PL" dirty="0" smtClean="0"/>
            </a:br>
            <a:r>
              <a:rPr lang="pl-PL" dirty="0" smtClean="0"/>
              <a:t>Igor </a:t>
            </a:r>
            <a:r>
              <a:rPr lang="pl-PL" dirty="0" err="1" smtClean="0"/>
              <a:t>Grąba</a:t>
            </a:r>
            <a:r>
              <a:rPr lang="pl-PL" dirty="0" smtClean="0"/>
              <a:t>                            wiek 3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600" dirty="0" smtClean="0"/>
              <a:t>Różne ptaki znam,</a:t>
            </a:r>
          </a:p>
          <a:p>
            <a:pPr marL="0" indent="0">
              <a:buNone/>
            </a:pPr>
            <a:r>
              <a:rPr lang="pl-PL" sz="2600" dirty="0"/>
              <a:t>w</a:t>
            </a:r>
            <a:r>
              <a:rPr lang="pl-PL" sz="2600" dirty="0" smtClean="0"/>
              <a:t>ięc opowiem o nich Wam.</a:t>
            </a:r>
          </a:p>
          <a:p>
            <a:pPr marL="0" indent="0">
              <a:buNone/>
            </a:pPr>
            <a:r>
              <a:rPr lang="pl-PL" sz="2600" dirty="0" smtClean="0"/>
              <a:t>W mieście wrony, gołębie oraz sroki</a:t>
            </a:r>
          </a:p>
          <a:p>
            <a:pPr marL="0" indent="0">
              <a:buNone/>
            </a:pPr>
            <a:r>
              <a:rPr lang="pl-PL" sz="2600" dirty="0"/>
              <a:t>f</a:t>
            </a:r>
            <a:r>
              <a:rPr lang="pl-PL" sz="2600" dirty="0" smtClean="0"/>
              <a:t>ruwają ponad bloki.</a:t>
            </a:r>
          </a:p>
          <a:p>
            <a:pPr marL="0" indent="0">
              <a:buNone/>
            </a:pPr>
            <a:r>
              <a:rPr lang="pl-PL" sz="2600" dirty="0" smtClean="0"/>
              <a:t>Nad łąką bociany latają,</a:t>
            </a:r>
          </a:p>
          <a:p>
            <a:pPr marL="0" indent="0">
              <a:buNone/>
            </a:pPr>
            <a:r>
              <a:rPr lang="pl-PL" sz="2600" dirty="0"/>
              <a:t>a</a:t>
            </a:r>
            <a:r>
              <a:rPr lang="pl-PL" sz="2600" dirty="0" smtClean="0"/>
              <a:t> bażanty i kuropatwy w trawach się chowają.</a:t>
            </a:r>
          </a:p>
          <a:p>
            <a:pPr marL="0" indent="0">
              <a:buNone/>
            </a:pPr>
            <a:r>
              <a:rPr lang="pl-PL" sz="2600" dirty="0" smtClean="0"/>
              <a:t>W parku dzięcioły do pracy się zbierają</a:t>
            </a:r>
          </a:p>
          <a:p>
            <a:pPr marL="0" indent="0">
              <a:buNone/>
            </a:pPr>
            <a:r>
              <a:rPr lang="pl-PL" sz="2600" dirty="0"/>
              <a:t>i</a:t>
            </a:r>
            <a:r>
              <a:rPr lang="pl-PL" sz="2600" dirty="0" smtClean="0"/>
              <a:t> drzewa </a:t>
            </a:r>
            <a:r>
              <a:rPr lang="pl-PL" sz="2400" dirty="0" smtClean="0"/>
              <a:t>uzdrawiają</a:t>
            </a:r>
            <a:r>
              <a:rPr lang="pl-PL" sz="2600" dirty="0" smtClean="0"/>
              <a:t>.</a:t>
            </a:r>
          </a:p>
          <a:p>
            <a:pPr marL="0" indent="0">
              <a:buNone/>
            </a:pPr>
            <a:r>
              <a:rPr lang="pl-PL" sz="2600" dirty="0" smtClean="0"/>
              <a:t>W lesie sowy mieszkają</a:t>
            </a:r>
          </a:p>
          <a:p>
            <a:pPr marL="0" indent="0">
              <a:buNone/>
            </a:pPr>
            <a:r>
              <a:rPr lang="pl-PL" sz="2600" dirty="0"/>
              <a:t>c</a:t>
            </a:r>
            <a:r>
              <a:rPr lang="pl-PL" sz="2600" dirty="0" smtClean="0"/>
              <a:t>o mądre głowy mają.</a:t>
            </a:r>
          </a:p>
          <a:p>
            <a:pPr marL="0" indent="0">
              <a:buNone/>
            </a:pPr>
            <a:r>
              <a:rPr lang="pl-PL" sz="2800" dirty="0"/>
              <a:t>Jastrzębie nad polami wznoszą się wysoko,</a:t>
            </a:r>
          </a:p>
          <a:p>
            <a:pPr marL="0" indent="0">
              <a:buNone/>
            </a:pPr>
            <a:r>
              <a:rPr lang="pl-PL" sz="2800" dirty="0"/>
              <a:t>by mieć na wszystko oko.</a:t>
            </a:r>
          </a:p>
          <a:p>
            <a:pPr marL="0" indent="0">
              <a:buNone/>
            </a:pPr>
            <a:r>
              <a:rPr lang="pl-PL" sz="2800" dirty="0"/>
              <a:t>Wiele ptaków jeszcze jest na świecie,</a:t>
            </a:r>
          </a:p>
          <a:p>
            <a:pPr marL="0" indent="0">
              <a:buNone/>
            </a:pPr>
            <a:r>
              <a:rPr lang="pl-PL" sz="2800" dirty="0"/>
              <a:t>a ja muszę się o nich dużo dowiedzieć.</a:t>
            </a:r>
          </a:p>
          <a:p>
            <a:pPr marL="0" indent="0">
              <a:buNone/>
            </a:pPr>
            <a:endParaRPr lang="pl-PL" sz="26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80686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„Niesforna dziewczynka”</a:t>
            </a:r>
            <a:br>
              <a:rPr lang="pl-PL" dirty="0" smtClean="0"/>
            </a:br>
            <a:r>
              <a:rPr lang="pl-PL" dirty="0" smtClean="0"/>
              <a:t>Emilka Wójcik wiek 6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Była raz sobie niesforna dziewczynka</a:t>
            </a:r>
          </a:p>
          <a:p>
            <a:pPr marL="0" indent="0">
              <a:buNone/>
            </a:pPr>
            <a:r>
              <a:rPr lang="pl-PL" dirty="0" smtClean="0"/>
              <a:t>Co miała zawsze humorów kilka</a:t>
            </a:r>
          </a:p>
          <a:p>
            <a:pPr marL="0" indent="0">
              <a:buNone/>
            </a:pPr>
            <a:r>
              <a:rPr lang="pl-PL" dirty="0" smtClean="0"/>
              <a:t>Raz się śmiała, raz płakała</a:t>
            </a:r>
          </a:p>
          <a:p>
            <a:pPr marL="0" indent="0">
              <a:buNone/>
            </a:pPr>
            <a:r>
              <a:rPr lang="pl-PL" dirty="0" smtClean="0"/>
              <a:t>I na imię Emilka miała.</a:t>
            </a:r>
          </a:p>
          <a:p>
            <a:pPr marL="0" indent="0">
              <a:buNone/>
            </a:pPr>
            <a:r>
              <a:rPr lang="pl-PL" dirty="0" smtClean="0"/>
              <a:t>Do przedszkola w Rogach sobie chodziła</a:t>
            </a:r>
          </a:p>
          <a:p>
            <a:pPr marL="0" indent="0">
              <a:buNone/>
            </a:pPr>
            <a:r>
              <a:rPr lang="pl-PL" dirty="0" smtClean="0"/>
              <a:t>W grupie Pszczółek tworzyła i się uczyła</a:t>
            </a:r>
          </a:p>
          <a:p>
            <a:pPr marL="0" indent="0">
              <a:buNone/>
            </a:pPr>
            <a:r>
              <a:rPr lang="pl-PL" dirty="0" smtClean="0"/>
              <a:t>Choć rano wstawać jej się nie chciało</a:t>
            </a:r>
          </a:p>
          <a:p>
            <a:pPr marL="0" indent="0">
              <a:buNone/>
            </a:pPr>
            <a:r>
              <a:rPr lang="pl-PL" dirty="0" smtClean="0"/>
              <a:t>To walkę ze sobą jak Tadeusz Kościuszko wygrywała</a:t>
            </a:r>
          </a:p>
          <a:p>
            <a:pPr marL="0" indent="0">
              <a:buNone/>
            </a:pPr>
            <a:r>
              <a:rPr lang="pl-PL" dirty="0" smtClean="0"/>
              <a:t>I jak tylko Pani Ela w drzwiach ją witała</a:t>
            </a:r>
          </a:p>
          <a:p>
            <a:pPr marL="0" indent="0">
              <a:buNone/>
            </a:pPr>
            <a:r>
              <a:rPr lang="pl-PL" dirty="0" smtClean="0"/>
              <a:t>To później z przedszkola iść nie chciała.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82116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539552"/>
            <a:ext cx="5600700" cy="809238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Choć „W” jak Wójcik jest w dzienniczku na końcu</a:t>
            </a:r>
          </a:p>
          <a:p>
            <a:pPr marL="0" indent="0">
              <a:buNone/>
            </a:pPr>
            <a:r>
              <a:rPr lang="pl-PL" dirty="0" smtClean="0"/>
              <a:t>To Emilka zawsze chciała być na początku</a:t>
            </a:r>
          </a:p>
          <a:p>
            <a:pPr marL="0" indent="0">
              <a:buNone/>
            </a:pPr>
            <a:r>
              <a:rPr lang="pl-PL" dirty="0" smtClean="0"/>
              <a:t>I choć miała dopiero 6 latek</a:t>
            </a:r>
          </a:p>
          <a:p>
            <a:pPr marL="0" indent="0">
              <a:buNone/>
            </a:pPr>
            <a:r>
              <a:rPr lang="pl-PL" dirty="0" smtClean="0"/>
              <a:t>To była mądrzejsza niż niejeden nastolatek.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1628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„Rodzina”</a:t>
            </a:r>
            <a:br>
              <a:rPr lang="pl-PL" dirty="0" smtClean="0"/>
            </a:br>
            <a:r>
              <a:rPr lang="pl-PL" dirty="0" smtClean="0"/>
              <a:t>Jowita </a:t>
            </a:r>
            <a:r>
              <a:rPr lang="pl-PL" dirty="0" err="1" smtClean="0"/>
              <a:t>Hoheisel</a:t>
            </a:r>
            <a:r>
              <a:rPr lang="pl-PL" dirty="0" smtClean="0"/>
              <a:t> wiek 6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Moja mama i mój tata</a:t>
            </a:r>
          </a:p>
          <a:p>
            <a:pPr marL="0" indent="0">
              <a:buNone/>
            </a:pPr>
            <a:r>
              <a:rPr lang="pl-PL" dirty="0" smtClean="0"/>
              <a:t>Wstają szybko z rana.</a:t>
            </a:r>
          </a:p>
          <a:p>
            <a:pPr marL="0" indent="0">
              <a:buNone/>
            </a:pPr>
            <a:r>
              <a:rPr lang="pl-PL" dirty="0" smtClean="0"/>
              <a:t>By przywołać mnie na śniadanie.</a:t>
            </a:r>
          </a:p>
          <a:p>
            <a:pPr marL="0" indent="0">
              <a:buNone/>
            </a:pPr>
            <a:r>
              <a:rPr lang="pl-PL" dirty="0" smtClean="0"/>
              <a:t>Zjadam wszystko i nie beczę.</a:t>
            </a:r>
          </a:p>
          <a:p>
            <a:pPr marL="0" indent="0">
              <a:buNone/>
            </a:pPr>
            <a:r>
              <a:rPr lang="pl-PL" dirty="0" smtClean="0"/>
              <a:t>Łyczek wody, łyk kakao</a:t>
            </a:r>
          </a:p>
          <a:p>
            <a:pPr marL="0" indent="0">
              <a:buNone/>
            </a:pPr>
            <a:r>
              <a:rPr lang="pl-PL" dirty="0" smtClean="0"/>
              <a:t>I mam buzię roześmianą całą. Wtem ubieram swoje ciuszki,</a:t>
            </a:r>
          </a:p>
          <a:p>
            <a:pPr marL="0" indent="0">
              <a:buNone/>
            </a:pPr>
            <a:r>
              <a:rPr lang="pl-PL" dirty="0" smtClean="0"/>
              <a:t>By nie marzły moje nóżki.</a:t>
            </a:r>
          </a:p>
          <a:p>
            <a:pPr marL="0" indent="0">
              <a:buNone/>
            </a:pPr>
            <a:r>
              <a:rPr lang="pl-PL" dirty="0" smtClean="0"/>
              <a:t>Wkładam plecak, ulubione butki</a:t>
            </a:r>
          </a:p>
          <a:p>
            <a:pPr marL="0" indent="0">
              <a:buNone/>
            </a:pPr>
            <a:r>
              <a:rPr lang="pl-PL" dirty="0" smtClean="0"/>
              <a:t>I znajduję się w przedszkolu u Pani </a:t>
            </a:r>
            <a:r>
              <a:rPr lang="pl-PL" dirty="0" err="1" smtClean="0"/>
              <a:t>Elutki</a:t>
            </a:r>
            <a:r>
              <a:rPr lang="pl-PL" dirty="0" smtClean="0"/>
              <a:t>!</a:t>
            </a:r>
          </a:p>
          <a:p>
            <a:pPr marL="0" indent="0">
              <a:buNone/>
            </a:pPr>
            <a:r>
              <a:rPr lang="pl-PL" dirty="0" smtClean="0"/>
              <a:t>Powiem Wam coś skrycie</a:t>
            </a:r>
          </a:p>
          <a:p>
            <a:pPr marL="0" indent="0">
              <a:buNone/>
            </a:pPr>
            <a:r>
              <a:rPr lang="pl-PL" dirty="0" smtClean="0"/>
              <a:t>I nie mówcie nikomu,</a:t>
            </a:r>
          </a:p>
          <a:p>
            <a:pPr marL="0" indent="0">
              <a:buNone/>
            </a:pPr>
            <a:r>
              <a:rPr lang="pl-PL" dirty="0" smtClean="0"/>
              <a:t>Bo my w przedszkolu czujemy się jak u siebie w domu.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8173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„ Maj”</a:t>
            </a:r>
            <a:br>
              <a:rPr lang="pl-PL" dirty="0" smtClean="0"/>
            </a:br>
            <a:r>
              <a:rPr lang="pl-PL" dirty="0" smtClean="0"/>
              <a:t>Karolina i </a:t>
            </a:r>
            <a:r>
              <a:rPr lang="pl-PL" dirty="0" err="1" smtClean="0"/>
              <a:t>mateusz</a:t>
            </a:r>
            <a:r>
              <a:rPr lang="pl-PL" dirty="0" smtClean="0"/>
              <a:t> król</a:t>
            </a:r>
            <a:br>
              <a:rPr lang="pl-PL" dirty="0" smtClean="0"/>
            </a:br>
            <a:r>
              <a:rPr lang="pl-PL" dirty="0" smtClean="0"/>
              <a:t>wiek 6 -lat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Maj miesiącem jest przepięknym, kwiaty łąka i pogoda.</a:t>
            </a:r>
          </a:p>
          <a:p>
            <a:pPr marL="0" indent="0">
              <a:buNone/>
            </a:pPr>
            <a:r>
              <a:rPr lang="pl-PL" dirty="0" smtClean="0"/>
              <a:t>Do przedszkola z chęcią chodzę i dla Pani kwiaty noszę, na podwórzu ptaki grają, pszczoły zwinne miód zbierają.</a:t>
            </a:r>
          </a:p>
          <a:p>
            <a:pPr marL="0" indent="0">
              <a:buNone/>
            </a:pPr>
            <a:r>
              <a:rPr lang="pl-PL" dirty="0" smtClean="0"/>
              <a:t>Jak mnie cieszy miesiąc Maj, w końcu w sercu uśmiech mam.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6328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„Wesołe miasteczko”</a:t>
            </a:r>
            <a:br>
              <a:rPr lang="pl-PL" dirty="0" smtClean="0"/>
            </a:br>
            <a:r>
              <a:rPr lang="pl-PL" dirty="0" err="1" smtClean="0"/>
              <a:t>Malwinka</a:t>
            </a:r>
            <a:r>
              <a:rPr lang="pl-PL" dirty="0" smtClean="0"/>
              <a:t> Koniarska wiek 6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Jak cudownie jest w wesołym miasteczku, </a:t>
            </a:r>
          </a:p>
          <a:p>
            <a:pPr marL="0" indent="0">
              <a:buNone/>
            </a:pPr>
            <a:r>
              <a:rPr lang="pl-PL" dirty="0" smtClean="0"/>
              <a:t>Karuzela, wata cukrowa</a:t>
            </a:r>
          </a:p>
          <a:p>
            <a:pPr marL="0" indent="0">
              <a:buNone/>
            </a:pPr>
            <a:r>
              <a:rPr lang="pl-PL" dirty="0" smtClean="0"/>
              <a:t>Od kolorów boli głowa.</a:t>
            </a:r>
          </a:p>
          <a:p>
            <a:pPr marL="0" indent="0">
              <a:buNone/>
            </a:pPr>
            <a:r>
              <a:rPr lang="pl-PL" dirty="0" smtClean="0"/>
              <a:t>Ozdobne kwiaty, cała łąka</a:t>
            </a:r>
          </a:p>
          <a:p>
            <a:pPr marL="0" indent="0">
              <a:buNone/>
            </a:pPr>
            <a:r>
              <a:rPr lang="pl-PL" dirty="0" smtClean="0"/>
              <a:t>Jest kwiatów moja.</a:t>
            </a:r>
          </a:p>
          <a:p>
            <a:pPr marL="0" indent="0">
              <a:buNone/>
            </a:pPr>
            <a:r>
              <a:rPr lang="pl-PL" dirty="0" smtClean="0"/>
              <a:t>Dzisiaj jestem wesoła.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54947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„słonko” </a:t>
            </a:r>
            <a:br>
              <a:rPr lang="pl-PL" dirty="0" smtClean="0"/>
            </a:br>
            <a:r>
              <a:rPr lang="pl-PL" dirty="0" smtClean="0"/>
              <a:t>Maciek Grządziel wiek  6Lat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Kiedy słonko z rana świeci</a:t>
            </a:r>
          </a:p>
          <a:p>
            <a:pPr marL="0" indent="0">
              <a:buNone/>
            </a:pPr>
            <a:r>
              <a:rPr lang="pl-PL" dirty="0"/>
              <a:t>na łąkę, idą dzieci.</a:t>
            </a:r>
          </a:p>
          <a:p>
            <a:pPr marL="0" indent="0">
              <a:buNone/>
            </a:pPr>
            <a:r>
              <a:rPr lang="pl-PL" dirty="0"/>
              <a:t>Na łące czerwone maki zrywają</a:t>
            </a:r>
          </a:p>
          <a:p>
            <a:pPr marL="0" indent="0">
              <a:buNone/>
            </a:pPr>
            <a:r>
              <a:rPr lang="pl-PL" dirty="0"/>
              <a:t>a później swojej kochanej mamie wręczają.</a:t>
            </a:r>
          </a:p>
          <a:p>
            <a:pPr marL="0" indent="0">
              <a:buNone/>
            </a:pPr>
            <a:r>
              <a:rPr lang="pl-PL" dirty="0"/>
              <a:t>Mama się bardzo cieszy</a:t>
            </a:r>
          </a:p>
          <a:p>
            <a:pPr marL="0" indent="0">
              <a:buNone/>
            </a:pPr>
            <a:r>
              <a:rPr lang="pl-PL" dirty="0"/>
              <a:t>gdy o niej pamiętają dzieci.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77131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pl-PL" dirty="0" err="1" smtClean="0"/>
              <a:t>Spajki</a:t>
            </a:r>
            <a:r>
              <a:rPr lang="pl-PL" dirty="0" smtClean="0"/>
              <a:t>”</a:t>
            </a:r>
            <a:br>
              <a:rPr lang="pl-PL" dirty="0" smtClean="0"/>
            </a:br>
            <a:r>
              <a:rPr lang="pl-PL" dirty="0" smtClean="0"/>
              <a:t>Antoś </a:t>
            </a:r>
            <a:r>
              <a:rPr lang="pl-PL" dirty="0" err="1" smtClean="0"/>
              <a:t>kieloch</a:t>
            </a:r>
            <a:r>
              <a:rPr lang="pl-PL" dirty="0" smtClean="0"/>
              <a:t> wiek 6 lat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Gdy był mały i samotny</a:t>
            </a:r>
          </a:p>
          <a:p>
            <a:pPr marL="0" indent="0">
              <a:buNone/>
            </a:pPr>
            <a:r>
              <a:rPr lang="pl-PL" dirty="0"/>
              <a:t>Trafił w nasze ręce.</a:t>
            </a:r>
          </a:p>
          <a:p>
            <a:pPr marL="0" indent="0">
              <a:buNone/>
            </a:pPr>
            <a:r>
              <a:rPr lang="pl-PL" dirty="0"/>
              <a:t>Dostał dom i miłość</a:t>
            </a:r>
          </a:p>
          <a:p>
            <a:pPr marL="0" indent="0">
              <a:buNone/>
            </a:pPr>
            <a:r>
              <a:rPr lang="pl-PL" dirty="0"/>
              <a:t>i gorące serce.</a:t>
            </a:r>
          </a:p>
          <a:p>
            <a:pPr marL="0" indent="0">
              <a:buNone/>
            </a:pPr>
            <a:r>
              <a:rPr lang="pl-PL" dirty="0"/>
              <a:t>Jest naszą iskierką </a:t>
            </a:r>
          </a:p>
          <a:p>
            <a:pPr marL="0" indent="0">
              <a:buNone/>
            </a:pPr>
            <a:r>
              <a:rPr lang="pl-PL" dirty="0"/>
              <a:t>i członkiem Rodziny,</a:t>
            </a:r>
          </a:p>
          <a:p>
            <a:pPr marL="0" indent="0">
              <a:buNone/>
            </a:pPr>
            <a:r>
              <a:rPr lang="pl-PL" dirty="0"/>
              <a:t>Ostatnio obchodził swoje pierwsze urodziny.</a:t>
            </a:r>
          </a:p>
          <a:p>
            <a:pPr marL="0" indent="0">
              <a:buNone/>
            </a:pPr>
            <a:r>
              <a:rPr lang="pl-PL" dirty="0"/>
              <a:t>Jest mądrym psem, wszyscy go kochamy.</a:t>
            </a:r>
          </a:p>
          <a:p>
            <a:pPr marL="0" indent="0">
              <a:buNone/>
            </a:pPr>
            <a:r>
              <a:rPr lang="pl-PL" dirty="0"/>
              <a:t>Ma krzywy zgryz i ubaw z niego mamy.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16783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pl-PL" dirty="0" err="1" smtClean="0"/>
              <a:t>Plastuś</a:t>
            </a:r>
            <a:r>
              <a:rPr lang="pl-PL" dirty="0" smtClean="0"/>
              <a:t> na łące”</a:t>
            </a:r>
            <a:br>
              <a:rPr lang="pl-PL" dirty="0" smtClean="0"/>
            </a:br>
            <a:r>
              <a:rPr lang="pl-PL" dirty="0" smtClean="0"/>
              <a:t>Amelka Bardzińska wiek 5 lat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Poszedł raz </a:t>
            </a:r>
            <a:r>
              <a:rPr lang="pl-PL" dirty="0" err="1" smtClean="0"/>
              <a:t>plastuś</a:t>
            </a:r>
            <a:r>
              <a:rPr lang="pl-PL" dirty="0" smtClean="0"/>
              <a:t> na spacer po łące</a:t>
            </a:r>
          </a:p>
          <a:p>
            <a:pPr marL="0" indent="0">
              <a:buNone/>
            </a:pPr>
            <a:r>
              <a:rPr lang="pl-PL" dirty="0" smtClean="0"/>
              <a:t>Tam gdzie kicają szare zające</a:t>
            </a:r>
          </a:p>
          <a:p>
            <a:pPr marL="0" indent="0">
              <a:buNone/>
            </a:pPr>
            <a:r>
              <a:rPr lang="pl-PL" dirty="0" smtClean="0"/>
              <a:t>Świeci nad łąką złociste słońce</a:t>
            </a:r>
          </a:p>
          <a:p>
            <a:pPr marL="0" indent="0">
              <a:buNone/>
            </a:pPr>
            <a:r>
              <a:rPr lang="pl-PL" dirty="0" smtClean="0"/>
              <a:t>A świerszcze w trawie dają koncert</a:t>
            </a:r>
          </a:p>
          <a:p>
            <a:pPr marL="0" indent="0">
              <a:buNone/>
            </a:pPr>
            <a:r>
              <a:rPr lang="pl-PL" dirty="0" smtClean="0"/>
              <a:t>Biedroneczki piją rosę</a:t>
            </a:r>
          </a:p>
          <a:p>
            <a:pPr marL="0" indent="0">
              <a:buNone/>
            </a:pPr>
            <a:r>
              <a:rPr lang="pl-PL" dirty="0" smtClean="0"/>
              <a:t>Nad łąkę się wzbiją potem</a:t>
            </a:r>
          </a:p>
          <a:p>
            <a:pPr marL="0" indent="0">
              <a:buNone/>
            </a:pPr>
            <a:r>
              <a:rPr lang="pl-PL" dirty="0" smtClean="0"/>
              <a:t>Ślimak się spieszy na spotkanie</a:t>
            </a:r>
          </a:p>
          <a:p>
            <a:pPr marL="0" indent="0">
              <a:buNone/>
            </a:pPr>
            <a:r>
              <a:rPr lang="pl-PL" dirty="0" smtClean="0"/>
              <a:t>Podziwiając świerszczy granie</a:t>
            </a:r>
          </a:p>
          <a:p>
            <a:pPr marL="0" indent="0">
              <a:buNone/>
            </a:pPr>
            <a:r>
              <a:rPr lang="pl-PL" dirty="0" smtClean="0"/>
              <a:t>Pszczółki bzyczą pracowicie</a:t>
            </a:r>
          </a:p>
          <a:p>
            <a:pPr marL="0" indent="0">
              <a:buNone/>
            </a:pPr>
            <a:r>
              <a:rPr lang="pl-PL" dirty="0" smtClean="0"/>
              <a:t>I wieczorem i o świcie</a:t>
            </a:r>
          </a:p>
          <a:p>
            <a:pPr marL="0" indent="0">
              <a:buNone/>
            </a:pPr>
            <a:r>
              <a:rPr lang="pl-PL" dirty="0" smtClean="0"/>
              <a:t>Motyl skrzydła swe otwiera</a:t>
            </a:r>
          </a:p>
          <a:p>
            <a:pPr marL="0" indent="0">
              <a:buNone/>
            </a:pPr>
            <a:r>
              <a:rPr lang="pl-PL" dirty="0" smtClean="0"/>
              <a:t>Tańczy na płatkach maku teraz,</a:t>
            </a:r>
          </a:p>
          <a:p>
            <a:pPr marL="0" indent="0">
              <a:buNone/>
            </a:pPr>
            <a:r>
              <a:rPr lang="pl-PL" dirty="0" smtClean="0"/>
              <a:t>Mrówki szybciutko idą w szeregu</a:t>
            </a:r>
          </a:p>
          <a:p>
            <a:pPr marL="0" indent="0">
              <a:buNone/>
            </a:pPr>
            <a:r>
              <a:rPr lang="pl-PL" dirty="0" smtClean="0"/>
              <a:t>Całe życie w takim biegu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7897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42900" y="683568"/>
            <a:ext cx="5600700" cy="794836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Pająki tkają swoje sieci</a:t>
            </a:r>
          </a:p>
          <a:p>
            <a:pPr marL="0" indent="0">
              <a:buNone/>
            </a:pPr>
            <a:r>
              <a:rPr lang="pl-PL" dirty="0" smtClean="0"/>
              <a:t>Ptaszek malutki z trawy wyleci</a:t>
            </a:r>
          </a:p>
          <a:p>
            <a:pPr marL="0" indent="0">
              <a:buNone/>
            </a:pPr>
            <a:r>
              <a:rPr lang="pl-PL" dirty="0" smtClean="0"/>
              <a:t>Bociek dostojnie kroczy w oddali</a:t>
            </a:r>
          </a:p>
          <a:p>
            <a:pPr marL="0" indent="0">
              <a:buNone/>
            </a:pPr>
            <a:r>
              <a:rPr lang="pl-PL" dirty="0" smtClean="0"/>
              <a:t>Żabki zielonej pewnie szukając</a:t>
            </a:r>
          </a:p>
          <a:p>
            <a:pPr marL="0" indent="0">
              <a:buNone/>
            </a:pPr>
            <a:r>
              <a:rPr lang="pl-PL" dirty="0" err="1" smtClean="0"/>
              <a:t>Plastuś</a:t>
            </a:r>
            <a:r>
              <a:rPr lang="pl-PL" dirty="0" smtClean="0"/>
              <a:t> wszystkiemu się przygląda</a:t>
            </a:r>
          </a:p>
          <a:p>
            <a:pPr marL="0" indent="0">
              <a:buNone/>
            </a:pPr>
            <a:r>
              <a:rPr lang="pl-PL" dirty="0" smtClean="0"/>
              <a:t>Pod trawkę każdą ciekawy zagląda</a:t>
            </a:r>
          </a:p>
          <a:p>
            <a:pPr marL="0" indent="0">
              <a:buNone/>
            </a:pPr>
            <a:r>
              <a:rPr lang="pl-PL" dirty="0" smtClean="0"/>
              <a:t>I jest to dla niego wielkim odkryciem-</a:t>
            </a:r>
          </a:p>
          <a:p>
            <a:pPr marL="0" indent="0">
              <a:buNone/>
            </a:pPr>
            <a:r>
              <a:rPr lang="pl-PL" dirty="0" smtClean="0"/>
              <a:t>Nie wiedział, ze łąka tak tętni życiem </a:t>
            </a:r>
          </a:p>
        </p:txBody>
      </p:sp>
    </p:spTree>
    <p:extLst>
      <p:ext uri="{BB962C8B-B14F-4D97-AF65-F5344CB8AC3E}">
        <p14:creationId xmlns:p14="http://schemas.microsoft.com/office/powerpoint/2010/main" val="25292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            „Moja rodzina” </a:t>
            </a:r>
            <a:br>
              <a:rPr lang="pl-PL" dirty="0" smtClean="0"/>
            </a:br>
            <a:r>
              <a:rPr lang="pl-PL" dirty="0" smtClean="0"/>
              <a:t>Karol Kostek            </a:t>
            </a:r>
            <a:r>
              <a:rPr lang="pl-PL" sz="3600" dirty="0" smtClean="0"/>
              <a:t>wiek: 4 lata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/>
              <a:t>Mama i tata zabiorą mnie wszędzie,</a:t>
            </a:r>
          </a:p>
          <a:p>
            <a:pPr marL="0" indent="0">
              <a:buNone/>
            </a:pPr>
            <a:r>
              <a:rPr lang="pl-PL" sz="2800" dirty="0" smtClean="0"/>
              <a:t>z nimi zawsze dobra zabawa będzie.</a:t>
            </a:r>
          </a:p>
          <a:p>
            <a:pPr marL="0" indent="0">
              <a:buNone/>
            </a:pPr>
            <a:r>
              <a:rPr lang="pl-PL" sz="2800" dirty="0" smtClean="0"/>
              <a:t>Mama zawsze mnie pocałuje,</a:t>
            </a:r>
          </a:p>
          <a:p>
            <a:pPr marL="0" indent="0">
              <a:buNone/>
            </a:pPr>
            <a:r>
              <a:rPr lang="pl-PL" sz="2800" dirty="0"/>
              <a:t>a</a:t>
            </a:r>
            <a:r>
              <a:rPr lang="pl-PL" sz="2800" dirty="0" smtClean="0"/>
              <a:t> tata szybko zabawkę zreperuje.</a:t>
            </a:r>
          </a:p>
          <a:p>
            <a:pPr marL="0" indent="0">
              <a:buNone/>
            </a:pPr>
            <a:r>
              <a:rPr lang="pl-PL" sz="2800" dirty="0" smtClean="0"/>
              <a:t>Z mamą gotuję pyszne pierogi,</a:t>
            </a:r>
          </a:p>
          <a:p>
            <a:pPr marL="0" indent="0">
              <a:buNone/>
            </a:pPr>
            <a:r>
              <a:rPr lang="pl-PL" sz="2800" dirty="0"/>
              <a:t>z</a:t>
            </a:r>
            <a:r>
              <a:rPr lang="pl-PL" sz="2800" dirty="0" smtClean="0"/>
              <a:t> tatą niestraszny mi pająk złowrogi.</a:t>
            </a:r>
          </a:p>
          <a:p>
            <a:pPr marL="0" indent="0">
              <a:buNone/>
            </a:pPr>
            <a:r>
              <a:rPr lang="pl-PL" sz="2800" dirty="0" smtClean="0"/>
              <a:t>Z kotkiem często się bawimy,</a:t>
            </a:r>
          </a:p>
          <a:p>
            <a:pPr marL="0" indent="0">
              <a:buNone/>
            </a:pPr>
            <a:r>
              <a:rPr lang="pl-PL" sz="2800" dirty="0"/>
              <a:t>c</a:t>
            </a:r>
            <a:r>
              <a:rPr lang="pl-PL" sz="2800" dirty="0" smtClean="0"/>
              <a:t>o dzień razem się budzimy.</a:t>
            </a:r>
          </a:p>
          <a:p>
            <a:pPr marL="0" indent="0">
              <a:buNone/>
            </a:pPr>
            <a:r>
              <a:rPr lang="pl-PL" sz="2800" dirty="0" smtClean="0"/>
              <a:t>Bardzo wesoła ta moja rodzina,</a:t>
            </a:r>
          </a:p>
          <a:p>
            <a:pPr marL="0" indent="0">
              <a:buNone/>
            </a:pPr>
            <a:r>
              <a:rPr lang="pl-PL" sz="2800" dirty="0" smtClean="0"/>
              <a:t>Razem szczęśliwa jest każda godzina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582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„Wiosna i lato”</a:t>
            </a:r>
            <a:br>
              <a:rPr lang="pl-PL" dirty="0" smtClean="0"/>
            </a:br>
            <a:r>
              <a:rPr lang="pl-PL" dirty="0" smtClean="0"/>
              <a:t>Krzysztof Pędrak wiek: 4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 smtClean="0"/>
              <a:t>Ptaszki głośno ćwierkają,</a:t>
            </a:r>
          </a:p>
          <a:p>
            <a:pPr marL="0" indent="0">
              <a:buNone/>
            </a:pPr>
            <a:r>
              <a:rPr lang="pl-PL" sz="2400" dirty="0"/>
              <a:t>ż</a:t>
            </a:r>
            <a:r>
              <a:rPr lang="pl-PL" sz="2400" dirty="0" smtClean="0"/>
              <a:t>abki nad wodą kumkają,</a:t>
            </a:r>
          </a:p>
          <a:p>
            <a:pPr marL="0" indent="0">
              <a:buNone/>
            </a:pPr>
            <a:r>
              <a:rPr lang="pl-PL" sz="2400" dirty="0" smtClean="0"/>
              <a:t>Wiosnę nam wszystkim zapowiadają.</a:t>
            </a:r>
          </a:p>
          <a:p>
            <a:pPr marL="0" indent="0">
              <a:buNone/>
            </a:pPr>
            <a:r>
              <a:rPr lang="pl-PL" sz="2400" dirty="0" smtClean="0"/>
              <a:t>Słoneczko na niebie wesoło </a:t>
            </a:r>
            <a:r>
              <a:rPr lang="pl-PL" sz="2400" dirty="0" err="1" smtClean="0"/>
              <a:t>świaci</a:t>
            </a:r>
            <a:r>
              <a:rPr lang="pl-PL" sz="2400" dirty="0" smtClean="0"/>
              <a:t>,</a:t>
            </a:r>
          </a:p>
          <a:p>
            <a:pPr marL="0" indent="0">
              <a:buNone/>
            </a:pPr>
            <a:r>
              <a:rPr lang="pl-PL" sz="2400" dirty="0"/>
              <a:t>c</a:t>
            </a:r>
            <a:r>
              <a:rPr lang="pl-PL" sz="2400" dirty="0" smtClean="0"/>
              <a:t>ieszą się starsi, cieszą się dzieci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Budzi się życie, zieleni trawka,</a:t>
            </a:r>
          </a:p>
          <a:p>
            <a:pPr marL="0" indent="0">
              <a:buNone/>
            </a:pPr>
            <a:r>
              <a:rPr lang="pl-PL" dirty="0"/>
              <a:t>dzieci bujają się na huśtawkach.</a:t>
            </a:r>
          </a:p>
          <a:p>
            <a:pPr marL="0" indent="0">
              <a:buNone/>
            </a:pPr>
            <a:r>
              <a:rPr lang="pl-PL" dirty="0"/>
              <a:t>Drzewka pączkami pokryte wokoło,</a:t>
            </a:r>
          </a:p>
          <a:p>
            <a:pPr marL="0" indent="0">
              <a:buNone/>
            </a:pPr>
            <a:r>
              <a:rPr lang="pl-PL" dirty="0"/>
              <a:t>jakże jest ciepło i wesoło.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Wszystko to także o tym dowodzi, </a:t>
            </a:r>
          </a:p>
          <a:p>
            <a:pPr marL="0" indent="0">
              <a:buNone/>
            </a:pPr>
            <a:r>
              <a:rPr lang="pl-PL" dirty="0"/>
              <a:t>Że wiosną i lato do nas przychodzi.</a:t>
            </a:r>
          </a:p>
          <a:p>
            <a:pPr marL="0" indent="0">
              <a:buNone/>
            </a:pPr>
            <a:r>
              <a:rPr lang="pl-PL" dirty="0"/>
              <a:t>Z latem zaś idą nowe przygody,</a:t>
            </a:r>
          </a:p>
          <a:p>
            <a:pPr marL="0" indent="0">
              <a:buNone/>
            </a:pPr>
            <a:r>
              <a:rPr lang="pl-PL" dirty="0"/>
              <a:t>w lasach rosną poziomki i czarne jagody, </a:t>
            </a:r>
          </a:p>
          <a:p>
            <a:pPr marL="0" indent="0">
              <a:buNone/>
            </a:pPr>
            <a:r>
              <a:rPr lang="pl-PL" dirty="0"/>
              <a:t>dzieci zbierają je do kubeczka,</a:t>
            </a:r>
          </a:p>
          <a:p>
            <a:pPr marL="0" indent="0">
              <a:buNone/>
            </a:pPr>
            <a:r>
              <a:rPr lang="pl-PL" dirty="0"/>
              <a:t>Zrobi z nich mama słodkie </a:t>
            </a:r>
            <a:r>
              <a:rPr lang="pl-PL" dirty="0" smtClean="0"/>
              <a:t>ciasteczka.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56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Można też chodzić na spacery,</a:t>
            </a:r>
          </a:p>
          <a:p>
            <a:pPr marL="0" indent="0">
              <a:buNone/>
            </a:pPr>
            <a:r>
              <a:rPr lang="pl-PL" dirty="0"/>
              <a:t>wyciągnąć z garażu zapomniane rowery, </a:t>
            </a:r>
          </a:p>
          <a:p>
            <a:pPr marL="0" indent="0">
              <a:buNone/>
            </a:pPr>
            <a:r>
              <a:rPr lang="pl-PL" dirty="0"/>
              <a:t>na niebie popuszczać kolorowe latawce,</a:t>
            </a:r>
          </a:p>
          <a:p>
            <a:pPr marL="0" indent="0">
              <a:buNone/>
            </a:pPr>
            <a:r>
              <a:rPr lang="pl-PL" dirty="0"/>
              <a:t>albo poleżeć na kocu, na trawce.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Och! Jak my tą wiosnę i lato kochamy,</a:t>
            </a:r>
          </a:p>
          <a:p>
            <a:pPr marL="0" indent="0">
              <a:buNone/>
            </a:pPr>
            <a:r>
              <a:rPr lang="pl-PL" dirty="0"/>
              <a:t>co roku tak bardzo na nie czekamy.</a:t>
            </a:r>
          </a:p>
          <a:p>
            <a:pPr marL="0" indent="0">
              <a:buNone/>
            </a:pPr>
            <a:r>
              <a:rPr lang="pl-PL" dirty="0"/>
              <a:t>a gdy już przyjdą cieszymy się wielce,</a:t>
            </a:r>
          </a:p>
          <a:p>
            <a:pPr marL="0" indent="0">
              <a:buNone/>
            </a:pPr>
            <a:r>
              <a:rPr lang="pl-PL" dirty="0"/>
              <a:t>Uśmiecha się buzia i raduje serce.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56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„U Krasnali”</a:t>
            </a:r>
            <a:br>
              <a:rPr lang="pl-PL" dirty="0" smtClean="0"/>
            </a:br>
            <a:r>
              <a:rPr lang="pl-PL" dirty="0" smtClean="0"/>
              <a:t>Maria Młynarczyk  wiek 4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Dziś w przedszkolu u Krasnali pani Ania prosi w sali: zjedzcie zupę i ziemniaczki, trochę sosu i buraczki,</a:t>
            </a:r>
          </a:p>
          <a:p>
            <a:pPr marL="0" indent="0">
              <a:buNone/>
            </a:pPr>
            <a:r>
              <a:rPr lang="pl-PL" dirty="0" smtClean="0"/>
              <a:t>By mieć siłę do skakania, do tańczenia i śpiewania. </a:t>
            </a:r>
          </a:p>
          <a:p>
            <a:pPr marL="0" indent="0">
              <a:buNone/>
            </a:pPr>
            <a:r>
              <a:rPr lang="pl-PL" dirty="0" smtClean="0"/>
              <a:t>Julka, Szymon, Wojtek, Krzyś chcą na spacer zaraz iść.</a:t>
            </a:r>
          </a:p>
          <a:p>
            <a:pPr marL="0" indent="0">
              <a:buNone/>
            </a:pPr>
            <a:r>
              <a:rPr lang="pl-PL" dirty="0" smtClean="0"/>
              <a:t>Zosia, Antek, Weronika w mig siadają do stolika.</a:t>
            </a:r>
          </a:p>
          <a:p>
            <a:pPr marL="0" indent="0">
              <a:buNone/>
            </a:pPr>
            <a:r>
              <a:rPr lang="pl-PL" dirty="0" smtClean="0"/>
              <a:t>Antoś, Bartuś i </a:t>
            </a:r>
            <a:r>
              <a:rPr lang="pl-PL" dirty="0" err="1" smtClean="0"/>
              <a:t>Majeczka</a:t>
            </a:r>
            <a:r>
              <a:rPr lang="pl-PL" dirty="0" smtClean="0"/>
              <a:t> już czekają na ciasteczka.</a:t>
            </a:r>
          </a:p>
          <a:p>
            <a:pPr marL="0" indent="0">
              <a:buNone/>
            </a:pPr>
            <a:r>
              <a:rPr lang="pl-PL" dirty="0" smtClean="0"/>
              <a:t>Pani Ania do pomocy robi szybko co w jej mocy.</a:t>
            </a:r>
          </a:p>
          <a:p>
            <a:pPr marL="0" indent="0">
              <a:buNone/>
            </a:pPr>
            <a:r>
              <a:rPr lang="pl-PL" dirty="0" smtClean="0"/>
              <a:t>Igor i Maksio kształty wycinają, a w wolnej chwili puzzle układają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45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04664" y="971600"/>
            <a:ext cx="5538936" cy="7660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Filip, Karol i Antoni nikt ich w grupie nie dogoni, często dokuczają i psikusy wymyślają.</a:t>
            </a:r>
          </a:p>
          <a:p>
            <a:pPr marL="0" indent="0">
              <a:buNone/>
            </a:pPr>
            <a:r>
              <a:rPr lang="pl-PL" dirty="0" smtClean="0"/>
              <a:t>Mati, Kamil i Kuba klocki układają, chętnie też razem w gry planszowe grają.</a:t>
            </a:r>
          </a:p>
          <a:p>
            <a:pPr marL="0" indent="0">
              <a:buNone/>
            </a:pPr>
            <a:r>
              <a:rPr lang="pl-PL" dirty="0" err="1" smtClean="0"/>
              <a:t>Hirek</a:t>
            </a:r>
            <a:r>
              <a:rPr lang="pl-PL" dirty="0" smtClean="0"/>
              <a:t> z Michałem to dwa bratanki, budują z lego fantastyczne zamki.</a:t>
            </a:r>
          </a:p>
          <a:p>
            <a:pPr marL="0" indent="0">
              <a:buNone/>
            </a:pPr>
            <a:r>
              <a:rPr lang="pl-PL" dirty="0" err="1" smtClean="0"/>
              <a:t>Lilo</a:t>
            </a:r>
            <a:r>
              <a:rPr lang="pl-PL" dirty="0" smtClean="0"/>
              <a:t>, Tosia i Marysia przyjaciółki nie od dzisiaj, kombinują, </a:t>
            </a:r>
            <a:r>
              <a:rPr lang="pl-PL" dirty="0" err="1" smtClean="0"/>
              <a:t>śmieszkują</a:t>
            </a:r>
            <a:r>
              <a:rPr lang="pl-PL" dirty="0" smtClean="0"/>
              <a:t> i ze sobą plotkują.</a:t>
            </a:r>
          </a:p>
          <a:p>
            <a:pPr marL="0" indent="0">
              <a:buNone/>
            </a:pPr>
            <a:r>
              <a:rPr lang="pl-PL" dirty="0" smtClean="0"/>
              <a:t>Oliwia i Kasia większość bajek znają, </a:t>
            </a:r>
          </a:p>
          <a:p>
            <a:pPr marL="0" indent="0">
              <a:buNone/>
            </a:pPr>
            <a:r>
              <a:rPr lang="pl-PL" dirty="0" smtClean="0"/>
              <a:t>Kubusia Puchatka wszystkim opowiadają.</a:t>
            </a:r>
          </a:p>
          <a:p>
            <a:pPr marL="0" indent="0">
              <a:buNone/>
            </a:pPr>
            <a:r>
              <a:rPr lang="pl-PL" dirty="0" smtClean="0"/>
              <a:t>Każdego dnia dużo zabawy mają, gdy są grzeczni zielone kropki </a:t>
            </a:r>
            <a:r>
              <a:rPr lang="pl-PL" dirty="0" err="1" smtClean="0"/>
              <a:t>dostają.Z</a:t>
            </a:r>
            <a:r>
              <a:rPr lang="pl-PL" dirty="0" smtClean="0"/>
              <a:t> uśmiechem dzieci do przedszkola uczęszczają, rodzice z chęcią swe pociechy zostawiają.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4909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499</TotalTime>
  <Words>2981</Words>
  <Application>Microsoft Office PowerPoint</Application>
  <PresentationFormat>Pokaz na ekranie (4:3)</PresentationFormat>
  <Paragraphs>486</Paragraphs>
  <Slides>48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49" baseType="lpstr">
      <vt:lpstr>Wykusz</vt:lpstr>
      <vt:lpstr> wiersze dziecięce wierszykowanie 2022/2023</vt:lpstr>
      <vt:lpstr>Jednorożec”  Oliwia Wyka       wiek 4 lata</vt:lpstr>
      <vt:lpstr>Prezentacja programu PowerPoint</vt:lpstr>
      <vt:lpstr>                             „Ptaki”  Igor Grąba                            wiek 3 lata</vt:lpstr>
      <vt:lpstr>            „Moja rodzina”  Karol Kostek            wiek: 4 lata</vt:lpstr>
      <vt:lpstr>„Wiosna i lato” Krzysztof Pędrak wiek: 4 lata</vt:lpstr>
      <vt:lpstr>Prezentacja programu PowerPoint</vt:lpstr>
      <vt:lpstr>„U Krasnali” Maria Młynarczyk  wiek 4 lata</vt:lpstr>
      <vt:lpstr>Prezentacja programu PowerPoint</vt:lpstr>
      <vt:lpstr>    „Olo i Przedszkole”  Olgierd Gozdek wiek 4 lata   </vt:lpstr>
      <vt:lpstr>Prezentacja programu PowerPoint</vt:lpstr>
      <vt:lpstr>„Wiosna” Hania Wilk  wiek 4 lata</vt:lpstr>
      <vt:lpstr>„Superbohater” Adaś Jagiełło  wiek 4 lata</vt:lpstr>
      <vt:lpstr>„Tęczowe Przedszkole” Luiza Duś            wiek 4 lata</vt:lpstr>
      <vt:lpstr>Prezentacja programu PowerPoint</vt:lpstr>
      <vt:lpstr>„Pszczółka” GABRIELA PUFKA Wiek 3Lata </vt:lpstr>
      <vt:lpstr>„Magiczna dłoń” Gabryś Konieczniak wiek 4 lat</vt:lpstr>
      <vt:lpstr>Prezentacja programu PowerPoint</vt:lpstr>
      <vt:lpstr>Prezentacja programu PowerPoint</vt:lpstr>
      <vt:lpstr>                 „Maja” Maja Duda            wiek 4 lata </vt:lpstr>
      <vt:lpstr>„Stonoga” Zuzanna Kamaryk  wiek 3 lata</vt:lpstr>
      <vt:lpstr>Prezentacja programu PowerPoint</vt:lpstr>
      <vt:lpstr>„ŁĄKA I JEJ MIESZKAŃCY” Jagoda Bałamucka wiek 4 lata </vt:lpstr>
      <vt:lpstr>        „Koleżanka” Julia Łukawska wiek 4 lata </vt:lpstr>
      <vt:lpstr>„Plastuś w lesie” Zuzia Bardzińska  Wiek 4 lata</vt:lpstr>
      <vt:lpstr>Prezentacja programu PowerPoint</vt:lpstr>
      <vt:lpstr>„żaba u lekarza” Ada Pereyra-Kwaśniewska wiek 3 lata</vt:lpstr>
      <vt:lpstr>„Moje przedszkole” Staś Hakawski wiek 3 lata</vt:lpstr>
      <vt:lpstr>„Kotek na łące” Natalia Drzymała wiek 6 lat </vt:lpstr>
      <vt:lpstr>„Muzyczna Natalia” Natalia Łukawska wiek 5 lat</vt:lpstr>
      <vt:lpstr>„ Wakacje” Kornelia Petroniec wiek 7 lat </vt:lpstr>
      <vt:lpstr>„Wakacje”  Karolina Zarzycka wiek 6 lat</vt:lpstr>
      <vt:lpstr>Prezentacja programu PowerPoint</vt:lpstr>
      <vt:lpstr>„Pożegnanie” Laura Kurzyna Wiek lat 6 </vt:lpstr>
      <vt:lpstr>„Przyszła Wiosna” Nicola Skoczylas wiek 6 lat </vt:lpstr>
      <vt:lpstr>„Moje wakacje w Międzygórzu” Julian Caputa wiek 5 lat </vt:lpstr>
      <vt:lpstr>„Pomarańczowy Taniec” Antoni Meszczyński wiek 6 lat</vt:lpstr>
      <vt:lpstr>„Bez pośpiechu” Filip Drobisz wiek 5 lat</vt:lpstr>
      <vt:lpstr>Prezentacja programu PowerPoint</vt:lpstr>
      <vt:lpstr>„Niesforna dziewczynka” Emilka Wójcik wiek 6 lat</vt:lpstr>
      <vt:lpstr>Prezentacja programu PowerPoint</vt:lpstr>
      <vt:lpstr>„Rodzina” Jowita Hoheisel wiek 6 lat</vt:lpstr>
      <vt:lpstr>„ Maj” Karolina i mateusz król wiek 6 -lat </vt:lpstr>
      <vt:lpstr>„Wesołe miasteczko” Malwinka Koniarska wiek 6 lat</vt:lpstr>
      <vt:lpstr>„słonko”  Maciek Grządziel wiek  6Lat </vt:lpstr>
      <vt:lpstr>„Spajki” Antoś kieloch wiek 6 lat </vt:lpstr>
      <vt:lpstr>„Plastuś na łące” Amelka Bardzińska wiek 5 lat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„Jednorożec”  Oliwia Wyka</dc:title>
  <dc:creator>Sekretariat</dc:creator>
  <cp:lastModifiedBy>Sekretariat</cp:lastModifiedBy>
  <cp:revision>36</cp:revision>
  <dcterms:created xsi:type="dcterms:W3CDTF">2023-07-05T05:02:24Z</dcterms:created>
  <dcterms:modified xsi:type="dcterms:W3CDTF">2023-07-06T12:05:40Z</dcterms:modified>
</cp:coreProperties>
</file>